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35"/>
  </p:notesMasterIdLst>
  <p:sldIdLst>
    <p:sldId id="256" r:id="rId2"/>
    <p:sldId id="257" r:id="rId3"/>
    <p:sldId id="264" r:id="rId4"/>
    <p:sldId id="258" r:id="rId5"/>
    <p:sldId id="265" r:id="rId6"/>
    <p:sldId id="266" r:id="rId7"/>
    <p:sldId id="267" r:id="rId8"/>
    <p:sldId id="268" r:id="rId9"/>
    <p:sldId id="269" r:id="rId10"/>
    <p:sldId id="271" r:id="rId11"/>
    <p:sldId id="272" r:id="rId12"/>
    <p:sldId id="275" r:id="rId13"/>
    <p:sldId id="273" r:id="rId14"/>
    <p:sldId id="276" r:id="rId15"/>
    <p:sldId id="274" r:id="rId16"/>
    <p:sldId id="277" r:id="rId17"/>
    <p:sldId id="278" r:id="rId18"/>
    <p:sldId id="279" r:id="rId19"/>
    <p:sldId id="280" r:id="rId20"/>
    <p:sldId id="281" r:id="rId21"/>
    <p:sldId id="282" r:id="rId22"/>
    <p:sldId id="283" r:id="rId23"/>
    <p:sldId id="284" r:id="rId24"/>
    <p:sldId id="286" r:id="rId25"/>
    <p:sldId id="285" r:id="rId26"/>
    <p:sldId id="288" r:id="rId27"/>
    <p:sldId id="287" r:id="rId28"/>
    <p:sldId id="289" r:id="rId29"/>
    <p:sldId id="259" r:id="rId30"/>
    <p:sldId id="260" r:id="rId31"/>
    <p:sldId id="261" r:id="rId32"/>
    <p:sldId id="262" r:id="rId33"/>
    <p:sldId id="263" r:id="rId34"/>
  </p:sldIdLst>
  <p:sldSz cx="9144000" cy="5143500" type="screen16x9"/>
  <p:notesSz cx="6858000" cy="9144000"/>
  <p:embeddedFontLst>
    <p:embeddedFont>
      <p:font typeface="Catamaran" pitchFamily="2" charset="77"/>
      <p:regular r:id="rId36"/>
      <p:bold r:id="rId37"/>
    </p:embeddedFont>
    <p:embeddedFont>
      <p:font typeface="Lato" panose="020F0502020204030203" pitchFamily="34" charset="0"/>
      <p:regular r:id="rId38"/>
      <p:bold r:id="rId39"/>
      <p:italic r:id="rId40"/>
      <p:boldItalic r:id="rId41"/>
    </p:embeddedFont>
    <p:embeddedFont>
      <p:font typeface="Raleway"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0A19"/>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94648"/>
  </p:normalViewPr>
  <p:slideViewPr>
    <p:cSldViewPr snapToGrid="0">
      <p:cViewPr>
        <p:scale>
          <a:sx n="136" d="100"/>
          <a:sy n="136" d="100"/>
        </p:scale>
        <p:origin x="800"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5670f63ae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5670f63ae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df644b60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df644b60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ade092b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ade092b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extLst>
      <p:ext uri="{BB962C8B-B14F-4D97-AF65-F5344CB8AC3E}">
        <p14:creationId xmlns:p14="http://schemas.microsoft.com/office/powerpoint/2010/main" val="226267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ade092b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ade092b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375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89395c232_4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89395c232_4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df644b60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df644b60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df644b60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df644b60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a3e01eb3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a3e01eb3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Font typeface="Catamaran"/>
              <a:buNone/>
              <a:defRPr sz="4200">
                <a:solidFill>
                  <a:schemeClr val="dk2"/>
                </a:solidFill>
                <a:latin typeface="Catamaran"/>
                <a:ea typeface="Catamaran"/>
                <a:cs typeface="Catamaran"/>
                <a:sym typeface="Catamaran"/>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2" name="Google Shape;12;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atamaran"/>
              <a:buNone/>
              <a:defRPr sz="1600">
                <a:latin typeface="Catamaran"/>
                <a:ea typeface="Catamaran"/>
                <a:cs typeface="Catamaran"/>
                <a:sym typeface="Catamaran"/>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 name="Google Shape;13;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pic>
        <p:nvPicPr>
          <p:cNvPr id="14" name="Google Shape;14;p2"/>
          <p:cNvPicPr preferRelativeResize="0"/>
          <p:nvPr/>
        </p:nvPicPr>
        <p:blipFill>
          <a:blip r:embed="rId2">
            <a:alphaModFix amt="25000"/>
          </a:blip>
          <a:stretch>
            <a:fillRect/>
          </a:stretch>
        </p:blipFill>
        <p:spPr>
          <a:xfrm>
            <a:off x="6259425" y="2453225"/>
            <a:ext cx="2884575" cy="2690199"/>
          </a:xfrm>
          <a:prstGeom prst="rect">
            <a:avLst/>
          </a:prstGeom>
          <a:noFill/>
          <a:ln>
            <a:noFill/>
          </a:ln>
        </p:spPr>
      </p:pic>
      <p:sp>
        <p:nvSpPr>
          <p:cNvPr id="15" name="Google Shape;15;p2"/>
          <p:cNvSpPr/>
          <p:nvPr/>
        </p:nvSpPr>
        <p:spPr>
          <a:xfrm>
            <a:off x="830400" y="1170063"/>
            <a:ext cx="548700" cy="88200"/>
          </a:xfrm>
          <a:prstGeom prst="rect">
            <a:avLst/>
          </a:pr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79100" y="1170063"/>
            <a:ext cx="548700" cy="88200"/>
          </a:xfrm>
          <a:prstGeom prst="rect">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20" name="Google Shape;20;p3"/>
          <p:cNvSpPr txBox="1"/>
          <p:nvPr/>
        </p:nvSpPr>
        <p:spPr>
          <a:xfrm>
            <a:off x="347725" y="1983300"/>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1</a:t>
            </a:r>
            <a:endParaRPr sz="4800">
              <a:latin typeface="Raleway"/>
              <a:ea typeface="Raleway"/>
              <a:cs typeface="Raleway"/>
              <a:sym typeface="Raleway"/>
            </a:endParaRPr>
          </a:p>
        </p:txBody>
      </p:sp>
      <p:sp>
        <p:nvSpPr>
          <p:cNvPr id="21" name="Google Shape;21;p3"/>
          <p:cNvSpPr txBox="1"/>
          <p:nvPr/>
        </p:nvSpPr>
        <p:spPr>
          <a:xfrm>
            <a:off x="347725" y="2937794"/>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3</a:t>
            </a:r>
            <a:endParaRPr sz="4800">
              <a:latin typeface="Raleway"/>
              <a:ea typeface="Raleway"/>
              <a:cs typeface="Raleway"/>
              <a:sym typeface="Raleway"/>
            </a:endParaRPr>
          </a:p>
        </p:txBody>
      </p:sp>
      <p:sp>
        <p:nvSpPr>
          <p:cNvPr id="22" name="Google Shape;22;p3"/>
          <p:cNvSpPr txBox="1"/>
          <p:nvPr/>
        </p:nvSpPr>
        <p:spPr>
          <a:xfrm>
            <a:off x="4167025" y="1983300"/>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2</a:t>
            </a:r>
            <a:endParaRPr sz="4800">
              <a:latin typeface="Raleway"/>
              <a:ea typeface="Raleway"/>
              <a:cs typeface="Raleway"/>
              <a:sym typeface="Raleway"/>
            </a:endParaRPr>
          </a:p>
        </p:txBody>
      </p:sp>
      <p:sp>
        <p:nvSpPr>
          <p:cNvPr id="23" name="Google Shape;23;p3"/>
          <p:cNvSpPr txBox="1"/>
          <p:nvPr/>
        </p:nvSpPr>
        <p:spPr>
          <a:xfrm>
            <a:off x="4167025" y="2937794"/>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4</a:t>
            </a:r>
            <a:endParaRPr sz="4800">
              <a:latin typeface="Raleway"/>
              <a:ea typeface="Raleway"/>
              <a:cs typeface="Raleway"/>
              <a:sym typeface="Raleway"/>
            </a:endParaRPr>
          </a:p>
        </p:txBody>
      </p:sp>
      <p:sp>
        <p:nvSpPr>
          <p:cNvPr id="24" name="Google Shape;24;p3"/>
          <p:cNvSpPr/>
          <p:nvPr/>
        </p:nvSpPr>
        <p:spPr>
          <a:xfrm>
            <a:off x="1414300" y="19833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5" name="Google Shape;25;p3"/>
          <p:cNvSpPr/>
          <p:nvPr/>
        </p:nvSpPr>
        <p:spPr>
          <a:xfrm>
            <a:off x="1414300" y="2937820"/>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6" name="Google Shape;26;p3"/>
          <p:cNvSpPr/>
          <p:nvPr/>
        </p:nvSpPr>
        <p:spPr>
          <a:xfrm>
            <a:off x="5233600" y="19833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7" name="Google Shape;27;p3"/>
          <p:cNvSpPr/>
          <p:nvPr/>
        </p:nvSpPr>
        <p:spPr>
          <a:xfrm>
            <a:off x="5233600" y="2937820"/>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28" name="Google Shape;28;p3"/>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3"/>
          <p:cNvSpPr/>
          <p:nvPr/>
        </p:nvSpPr>
        <p:spPr>
          <a:xfrm rot="10800000" flipH="1">
            <a:off x="828588" y="734362"/>
            <a:ext cx="372900" cy="45900"/>
          </a:xfrm>
          <a:prstGeom prst="rect">
            <a:avLst/>
          </a:pr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flipH="1">
            <a:off x="1201463" y="734362"/>
            <a:ext cx="372900" cy="45900"/>
          </a:xfrm>
          <a:prstGeom prst="rect">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3"/>
          <p:cNvPicPr preferRelativeResize="0"/>
          <p:nvPr/>
        </p:nvPicPr>
        <p:blipFill>
          <a:blip r:embed="rId2">
            <a:alphaModFix amt="25000"/>
          </a:blip>
          <a:stretch>
            <a:fillRect/>
          </a:stretch>
        </p:blipFill>
        <p:spPr>
          <a:xfrm>
            <a:off x="7922487" y="2407925"/>
            <a:ext cx="1776325" cy="1656624"/>
          </a:xfrm>
          <a:prstGeom prst="rect">
            <a:avLst/>
          </a:prstGeom>
          <a:noFill/>
          <a:ln>
            <a:noFill/>
          </a:ln>
        </p:spPr>
      </p:pic>
      <p:sp>
        <p:nvSpPr>
          <p:cNvPr id="32" name="Google Shape;32;p3"/>
          <p:cNvSpPr txBox="1"/>
          <p:nvPr/>
        </p:nvSpPr>
        <p:spPr>
          <a:xfrm>
            <a:off x="347725" y="3875250"/>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5</a:t>
            </a:r>
            <a:endParaRPr sz="4800">
              <a:latin typeface="Raleway"/>
              <a:ea typeface="Raleway"/>
              <a:cs typeface="Raleway"/>
              <a:sym typeface="Raleway"/>
            </a:endParaRPr>
          </a:p>
        </p:txBody>
      </p:sp>
      <p:sp>
        <p:nvSpPr>
          <p:cNvPr id="33" name="Google Shape;33;p3"/>
          <p:cNvSpPr txBox="1"/>
          <p:nvPr/>
        </p:nvSpPr>
        <p:spPr>
          <a:xfrm>
            <a:off x="4167025" y="3875250"/>
            <a:ext cx="923700" cy="84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it" sz="4800">
                <a:latin typeface="Raleway"/>
                <a:ea typeface="Raleway"/>
                <a:cs typeface="Raleway"/>
                <a:sym typeface="Raleway"/>
              </a:rPr>
              <a:t>6</a:t>
            </a:r>
            <a:endParaRPr sz="4800">
              <a:latin typeface="Raleway"/>
              <a:ea typeface="Raleway"/>
              <a:cs typeface="Raleway"/>
              <a:sym typeface="Raleway"/>
            </a:endParaRPr>
          </a:p>
        </p:txBody>
      </p:sp>
      <p:sp>
        <p:nvSpPr>
          <p:cNvPr id="34" name="Google Shape;34;p3"/>
          <p:cNvSpPr/>
          <p:nvPr/>
        </p:nvSpPr>
        <p:spPr>
          <a:xfrm>
            <a:off x="1414300" y="3875277"/>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35" name="Google Shape;35;p3"/>
          <p:cNvSpPr/>
          <p:nvPr/>
        </p:nvSpPr>
        <p:spPr>
          <a:xfrm>
            <a:off x="5233600" y="3875277"/>
            <a:ext cx="26525" cy="841231"/>
          </a:xfrm>
          <a:custGeom>
            <a:avLst/>
            <a:gdLst/>
            <a:ahLst/>
            <a:cxnLst/>
            <a:rect l="l" t="t" r="r" b="b"/>
            <a:pathLst>
              <a:path w="1061" h="31989" extrusionOk="0">
                <a:moveTo>
                  <a:pt x="0" y="0"/>
                </a:moveTo>
                <a:lnTo>
                  <a:pt x="0" y="31989"/>
                </a:lnTo>
                <a:lnTo>
                  <a:pt x="1060" y="31989"/>
                </a:lnTo>
                <a:lnTo>
                  <a:pt x="1060" y="0"/>
                </a:lnTo>
                <a:close/>
              </a:path>
            </a:pathLst>
          </a:cu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9" name="Google Shape;39;p4"/>
          <p:cNvSpPr txBox="1">
            <a:spLocks noGrp="1"/>
          </p:cNvSpPr>
          <p:nvPr>
            <p:ph type="body" idx="1"/>
          </p:nvPr>
        </p:nvSpPr>
        <p:spPr>
          <a:xfrm>
            <a:off x="727650" y="162202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0" name="Google Shape;4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41" name="Google Shape;41;p4"/>
          <p:cNvSpPr/>
          <p:nvPr/>
        </p:nvSpPr>
        <p:spPr>
          <a:xfrm>
            <a:off x="0" y="4129750"/>
            <a:ext cx="1327200" cy="1013700"/>
          </a:xfrm>
          <a:prstGeom prst="rtTriangle">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4"/>
          <p:cNvPicPr preferRelativeResize="0"/>
          <p:nvPr/>
        </p:nvPicPr>
        <p:blipFill rotWithShape="1">
          <a:blip r:embed="rId2">
            <a:alphaModFix/>
          </a:blip>
          <a:srcRect l="7088" t="14912" r="9620" b="16523"/>
          <a:stretch/>
        </p:blipFill>
        <p:spPr>
          <a:xfrm>
            <a:off x="99550" y="4626400"/>
            <a:ext cx="505675" cy="487800"/>
          </a:xfrm>
          <a:prstGeom prst="rect">
            <a:avLst/>
          </a:prstGeom>
          <a:noFill/>
          <a:ln>
            <a:noFill/>
          </a:ln>
        </p:spPr>
      </p:pic>
      <p:sp>
        <p:nvSpPr>
          <p:cNvPr id="43" name="Google Shape;43;p4"/>
          <p:cNvSpPr/>
          <p:nvPr/>
        </p:nvSpPr>
        <p:spPr>
          <a:xfrm rot="10800000" flipH="1">
            <a:off x="828588" y="734362"/>
            <a:ext cx="372900" cy="45900"/>
          </a:xfrm>
          <a:prstGeom prst="rect">
            <a:avLst/>
          </a:pr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10800000" flipH="1">
            <a:off x="1201463" y="734362"/>
            <a:ext cx="372900" cy="45900"/>
          </a:xfrm>
          <a:prstGeom prst="rect">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None/>
              <a:defRPr sz="900"/>
            </a:lvl1pPr>
            <a:lvl2pPr lvl="1" rtl="0">
              <a:spcBef>
                <a:spcPts val="160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5"/>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770150" y="831575"/>
            <a:ext cx="3300900" cy="136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9" name="Google Shape;49;p5"/>
          <p:cNvSpPr txBox="1">
            <a:spLocks noGrp="1"/>
          </p:cNvSpPr>
          <p:nvPr>
            <p:ph type="subTitle" idx="1"/>
          </p:nvPr>
        </p:nvSpPr>
        <p:spPr>
          <a:xfrm>
            <a:off x="770150" y="2192250"/>
            <a:ext cx="3300900" cy="240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50" name="Google Shape;50;p5"/>
          <p:cNvSpPr txBox="1">
            <a:spLocks noGrp="1"/>
          </p:cNvSpPr>
          <p:nvPr>
            <p:ph type="body" idx="2"/>
          </p:nvPr>
        </p:nvSpPr>
        <p:spPr>
          <a:xfrm>
            <a:off x="5161900" y="83157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52" name="Google Shape;52;p5"/>
          <p:cNvSpPr/>
          <p:nvPr/>
        </p:nvSpPr>
        <p:spPr>
          <a:xfrm>
            <a:off x="0" y="4129750"/>
            <a:ext cx="1327200" cy="1013700"/>
          </a:xfrm>
          <a:prstGeom prst="rtTriangle">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5"/>
          <p:cNvPicPr preferRelativeResize="0"/>
          <p:nvPr/>
        </p:nvPicPr>
        <p:blipFill rotWithShape="1">
          <a:blip r:embed="rId2">
            <a:alphaModFix/>
          </a:blip>
          <a:srcRect t="13651" b="17785"/>
          <a:stretch/>
        </p:blipFill>
        <p:spPr>
          <a:xfrm>
            <a:off x="0" y="4597050"/>
            <a:ext cx="607175" cy="487800"/>
          </a:xfrm>
          <a:prstGeom prst="rect">
            <a:avLst/>
          </a:prstGeom>
          <a:noFill/>
          <a:ln>
            <a:noFill/>
          </a:ln>
        </p:spPr>
      </p:pic>
      <p:sp>
        <p:nvSpPr>
          <p:cNvPr id="54" name="Google Shape;54;p5"/>
          <p:cNvSpPr/>
          <p:nvPr/>
        </p:nvSpPr>
        <p:spPr>
          <a:xfrm rot="10800000" flipH="1">
            <a:off x="828588" y="734362"/>
            <a:ext cx="372900" cy="45900"/>
          </a:xfrm>
          <a:prstGeom prst="rect">
            <a:avLst/>
          </a:pr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10800000" flipH="1">
            <a:off x="1201463" y="734362"/>
            <a:ext cx="372900" cy="45900"/>
          </a:xfrm>
          <a:prstGeom prst="rect">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txBox="1">
            <a:spLocks noGrp="1"/>
          </p:cNvSpPr>
          <p:nvPr>
            <p:ph type="subTitle" idx="3"/>
          </p:nvPr>
        </p:nvSpPr>
        <p:spPr>
          <a:xfrm>
            <a:off x="1414800" y="4779100"/>
            <a:ext cx="5854500" cy="3351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None/>
              <a:defRPr sz="900"/>
            </a:lvl1pPr>
            <a:lvl2pPr lvl="1" rtl="0">
              <a:spcBef>
                <a:spcPts val="160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a:endParaRPr/>
          </a:p>
        </p:txBody>
      </p:sp>
      <p:sp>
        <p:nvSpPr>
          <p:cNvPr id="57" name="Google Shape;57;p5"/>
          <p:cNvSpPr/>
          <p:nvPr/>
        </p:nvSpPr>
        <p:spPr>
          <a:xfrm>
            <a:off x="0" y="4129750"/>
            <a:ext cx="1327200" cy="1013700"/>
          </a:xfrm>
          <a:prstGeom prst="rtTriangle">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5"/>
          <p:cNvPicPr preferRelativeResize="0"/>
          <p:nvPr/>
        </p:nvPicPr>
        <p:blipFill rotWithShape="1">
          <a:blip r:embed="rId2">
            <a:alphaModFix/>
          </a:blip>
          <a:srcRect l="7088" t="14912" r="9620" b="16523"/>
          <a:stretch/>
        </p:blipFill>
        <p:spPr>
          <a:xfrm>
            <a:off x="99550" y="4626400"/>
            <a:ext cx="505675" cy="48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Catamaran"/>
              <a:buNone/>
              <a:defRPr sz="2800" b="1">
                <a:latin typeface="Catamaran"/>
                <a:ea typeface="Catamaran"/>
                <a:cs typeface="Catamaran"/>
                <a:sym typeface="Catamaran"/>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Catamaran"/>
              <a:buChar char="●"/>
              <a:defRPr sz="1300">
                <a:solidFill>
                  <a:schemeClr val="accent1"/>
                </a:solidFill>
                <a:latin typeface="Catamaran"/>
                <a:ea typeface="Catamaran"/>
                <a:cs typeface="Catamaran"/>
                <a:sym typeface="Catamaran"/>
              </a:defRPr>
            </a:lvl1pPr>
            <a:lvl2pPr marL="914400" lvl="1"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2pPr>
            <a:lvl3pPr marL="1371600" lvl="2"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3pPr>
            <a:lvl4pPr marL="1828800" lvl="3"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4pPr>
            <a:lvl5pPr marL="2286000" lvl="4"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5pPr>
            <a:lvl6pPr marL="2743200" lvl="5"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6pPr>
            <a:lvl7pPr marL="3200400" lvl="6"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7pPr>
            <a:lvl8pPr marL="3657600" lvl="7" indent="-298450">
              <a:lnSpc>
                <a:spcPct val="115000"/>
              </a:lnSpc>
              <a:spcBef>
                <a:spcPts val="1600"/>
              </a:spcBef>
              <a:spcAft>
                <a:spcPts val="0"/>
              </a:spcAft>
              <a:buClr>
                <a:schemeClr val="accent1"/>
              </a:buClr>
              <a:buSzPts val="1100"/>
              <a:buFont typeface="Catamaran"/>
              <a:buChar char="○"/>
              <a:defRPr sz="1100">
                <a:solidFill>
                  <a:schemeClr val="accent1"/>
                </a:solidFill>
                <a:latin typeface="Catamaran"/>
                <a:ea typeface="Catamaran"/>
                <a:cs typeface="Catamaran"/>
                <a:sym typeface="Catamaran"/>
              </a:defRPr>
            </a:lvl8pPr>
            <a:lvl9pPr marL="4114800" lvl="8" indent="-298450">
              <a:lnSpc>
                <a:spcPct val="115000"/>
              </a:lnSpc>
              <a:spcBef>
                <a:spcPts val="1600"/>
              </a:spcBef>
              <a:spcAft>
                <a:spcPts val="1600"/>
              </a:spcAft>
              <a:buClr>
                <a:schemeClr val="accent1"/>
              </a:buClr>
              <a:buSzPts val="1100"/>
              <a:buFont typeface="Catamaran"/>
              <a:buChar char="■"/>
              <a:defRPr sz="1100">
                <a:solidFill>
                  <a:schemeClr val="accent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Catamaran"/>
                <a:ea typeface="Catamaran"/>
                <a:cs typeface="Catamaran"/>
                <a:sym typeface="Catamaran"/>
              </a:defRPr>
            </a:lvl1pPr>
            <a:lvl2pPr lvl="1" algn="r">
              <a:buNone/>
              <a:defRPr sz="1000">
                <a:solidFill>
                  <a:schemeClr val="accent1"/>
                </a:solidFill>
                <a:latin typeface="Catamaran"/>
                <a:ea typeface="Catamaran"/>
                <a:cs typeface="Catamaran"/>
                <a:sym typeface="Catamaran"/>
              </a:defRPr>
            </a:lvl2pPr>
            <a:lvl3pPr lvl="2" algn="r">
              <a:buNone/>
              <a:defRPr sz="1000">
                <a:solidFill>
                  <a:schemeClr val="accent1"/>
                </a:solidFill>
                <a:latin typeface="Catamaran"/>
                <a:ea typeface="Catamaran"/>
                <a:cs typeface="Catamaran"/>
                <a:sym typeface="Catamaran"/>
              </a:defRPr>
            </a:lvl3pPr>
            <a:lvl4pPr lvl="3" algn="r">
              <a:buNone/>
              <a:defRPr sz="1000">
                <a:solidFill>
                  <a:schemeClr val="accent1"/>
                </a:solidFill>
                <a:latin typeface="Catamaran"/>
                <a:ea typeface="Catamaran"/>
                <a:cs typeface="Catamaran"/>
                <a:sym typeface="Catamaran"/>
              </a:defRPr>
            </a:lvl4pPr>
            <a:lvl5pPr lvl="4" algn="r">
              <a:buNone/>
              <a:defRPr sz="1000">
                <a:solidFill>
                  <a:schemeClr val="accent1"/>
                </a:solidFill>
                <a:latin typeface="Catamaran"/>
                <a:ea typeface="Catamaran"/>
                <a:cs typeface="Catamaran"/>
                <a:sym typeface="Catamaran"/>
              </a:defRPr>
            </a:lvl5pPr>
            <a:lvl6pPr lvl="5" algn="r">
              <a:buNone/>
              <a:defRPr sz="1000">
                <a:solidFill>
                  <a:schemeClr val="accent1"/>
                </a:solidFill>
                <a:latin typeface="Catamaran"/>
                <a:ea typeface="Catamaran"/>
                <a:cs typeface="Catamaran"/>
                <a:sym typeface="Catamaran"/>
              </a:defRPr>
            </a:lvl6pPr>
            <a:lvl7pPr lvl="6" algn="r">
              <a:buNone/>
              <a:defRPr sz="1000">
                <a:solidFill>
                  <a:schemeClr val="accent1"/>
                </a:solidFill>
                <a:latin typeface="Catamaran"/>
                <a:ea typeface="Catamaran"/>
                <a:cs typeface="Catamaran"/>
                <a:sym typeface="Catamaran"/>
              </a:defRPr>
            </a:lvl7pPr>
            <a:lvl8pPr lvl="7" algn="r">
              <a:buNone/>
              <a:defRPr sz="1000">
                <a:solidFill>
                  <a:schemeClr val="accent1"/>
                </a:solidFill>
                <a:latin typeface="Catamaran"/>
                <a:ea typeface="Catamaran"/>
                <a:cs typeface="Catamaran"/>
                <a:sym typeface="Catamaran"/>
              </a:defRPr>
            </a:lvl8pPr>
            <a:lvl9pPr lvl="8" algn="r">
              <a:buNone/>
              <a:defRPr sz="10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ouchbase.com/home/index.html" TargetMode="External"/><Relationship Id="rId7" Type="http://schemas.openxmlformats.org/officeDocument/2006/relationships/hyperlink" Target="https://github.com/pietro-nardelli/sapienza-ppt-templat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docs.couchbase.com/home/index.htm" TargetMode="External"/><Relationship Id="rId5" Type="http://schemas.openxmlformats.org/officeDocument/2006/relationships/hyperlink" Target="https://www.flaticon.com/" TargetMode="External"/><Relationship Id="rId4" Type="http://schemas.openxmlformats.org/officeDocument/2006/relationships/hyperlink" Target="https://docs.docker.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err="1"/>
              <a:t>CouchBase</a:t>
            </a:r>
            <a:br>
              <a:rPr lang="it-IT" sz="3200" dirty="0"/>
            </a:br>
            <a:r>
              <a:rPr lang="it-IT" sz="2400" dirty="0"/>
              <a:t>Database </a:t>
            </a:r>
            <a:r>
              <a:rPr lang="it-IT" sz="2400" dirty="0" err="1"/>
              <a:t>overview</a:t>
            </a:r>
            <a:br>
              <a:rPr lang="it-IT" sz="3200" dirty="0"/>
            </a:br>
            <a:endParaRPr sz="3200" dirty="0"/>
          </a:p>
        </p:txBody>
      </p:sp>
      <p:sp>
        <p:nvSpPr>
          <p:cNvPr id="64" name="Google Shape;64;p6"/>
          <p:cNvSpPr txBox="1">
            <a:spLocks noGrp="1"/>
          </p:cNvSpPr>
          <p:nvPr>
            <p:ph type="subTitle" idx="1"/>
          </p:nvPr>
        </p:nvSpPr>
        <p:spPr>
          <a:xfrm>
            <a:off x="729450" y="3924014"/>
            <a:ext cx="7688100" cy="8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Lorenzo Frangella - 1899674 </a:t>
            </a:r>
            <a:endParaRPr dirty="0"/>
          </a:p>
          <a:p>
            <a:pPr marL="0" lvl="0" indent="0" algn="l" rtl="0">
              <a:spcBef>
                <a:spcPts val="0"/>
              </a:spcBef>
              <a:spcAft>
                <a:spcPts val="0"/>
              </a:spcAft>
              <a:buNone/>
            </a:pPr>
            <a:r>
              <a:rPr lang="it" dirty="0"/>
              <a:t>Large Scale D</a:t>
            </a:r>
            <a:r>
              <a:rPr lang="it-IT" dirty="0"/>
              <a:t>a</a:t>
            </a:r>
            <a:r>
              <a:rPr lang="it" dirty="0"/>
              <a:t>ta Management -  Big Data Management</a:t>
            </a:r>
          </a:p>
          <a:p>
            <a:pPr marL="0" lvl="0" indent="0" algn="l" rtl="0">
              <a:spcBef>
                <a:spcPts val="0"/>
              </a:spcBef>
              <a:spcAft>
                <a:spcPts val="0"/>
              </a:spcAft>
              <a:buNone/>
            </a:pPr>
            <a:r>
              <a:rPr lang="it" dirty="0"/>
              <a:t>Sapienza University of Rome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10</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4"/>
            <a:ext cx="7792061" cy="3157496"/>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6592857" y="2153314"/>
            <a:ext cx="836872" cy="836872"/>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2091243" y="2153314"/>
            <a:ext cx="836872" cy="836872"/>
          </a:xfrm>
          <a:prstGeom prst="rect">
            <a:avLst/>
          </a:prstGeom>
        </p:spPr>
      </p:pic>
      <p:pic>
        <p:nvPicPr>
          <p:cNvPr id="12" name="Immagine 11" descr="Immagine che contiene cartone animato, schermata, cerchio, design&#10;&#10;Descrizione generata automaticamente">
            <a:extLst>
              <a:ext uri="{FF2B5EF4-FFF2-40B4-BE49-F238E27FC236}">
                <a16:creationId xmlns:a16="http://schemas.microsoft.com/office/drawing/2014/main" id="{A6523F0A-3595-CB6F-D098-0BAA59442029}"/>
              </a:ext>
            </a:extLst>
          </p:cNvPr>
          <p:cNvPicPr>
            <a:picLocks noChangeAspect="1"/>
          </p:cNvPicPr>
          <p:nvPr/>
        </p:nvPicPr>
        <p:blipFill>
          <a:blip r:embed="rId4"/>
          <a:stretch>
            <a:fillRect/>
          </a:stretch>
        </p:blipFill>
        <p:spPr>
          <a:xfrm>
            <a:off x="4342050" y="2602522"/>
            <a:ext cx="850502" cy="524919"/>
          </a:xfrm>
          <a:prstGeom prst="rect">
            <a:avLst/>
          </a:prstGeom>
        </p:spPr>
      </p:pic>
      <p:pic>
        <p:nvPicPr>
          <p:cNvPr id="17" name="Immagine 16" descr="Immagine che contiene cartone animato, schermata, cerchio, design&#10;&#10;Descrizione generata automaticamente">
            <a:extLst>
              <a:ext uri="{FF2B5EF4-FFF2-40B4-BE49-F238E27FC236}">
                <a16:creationId xmlns:a16="http://schemas.microsoft.com/office/drawing/2014/main" id="{8BCC8CFC-C8B8-CAF1-E22F-0BBA7E91DB51}"/>
              </a:ext>
            </a:extLst>
          </p:cNvPr>
          <p:cNvPicPr>
            <a:picLocks noChangeAspect="1"/>
          </p:cNvPicPr>
          <p:nvPr/>
        </p:nvPicPr>
        <p:blipFill>
          <a:blip r:embed="rId4"/>
          <a:stretch>
            <a:fillRect/>
          </a:stretch>
        </p:blipFill>
        <p:spPr>
          <a:xfrm>
            <a:off x="4342050" y="2377918"/>
            <a:ext cx="850502" cy="524919"/>
          </a:xfrm>
          <a:prstGeom prst="rect">
            <a:avLst/>
          </a:prstGeom>
        </p:spPr>
      </p:pic>
      <p:pic>
        <p:nvPicPr>
          <p:cNvPr id="19" name="Immagine 18" descr="Immagine che contiene cartone animato, schermata, cerchio, design&#10;&#10;Descrizione generata automaticamente">
            <a:extLst>
              <a:ext uri="{FF2B5EF4-FFF2-40B4-BE49-F238E27FC236}">
                <a16:creationId xmlns:a16="http://schemas.microsoft.com/office/drawing/2014/main" id="{C0B16002-6D23-9098-9B2E-4A4C9D7B2D74}"/>
              </a:ext>
            </a:extLst>
          </p:cNvPr>
          <p:cNvPicPr>
            <a:picLocks noChangeAspect="1"/>
          </p:cNvPicPr>
          <p:nvPr/>
        </p:nvPicPr>
        <p:blipFill>
          <a:blip r:embed="rId4"/>
          <a:stretch>
            <a:fillRect/>
          </a:stretch>
        </p:blipFill>
        <p:spPr>
          <a:xfrm>
            <a:off x="4342050" y="2153314"/>
            <a:ext cx="850502" cy="524919"/>
          </a:xfrm>
          <a:prstGeom prst="rect">
            <a:avLst/>
          </a:prstGeom>
        </p:spPr>
      </p:pic>
      <p:sp>
        <p:nvSpPr>
          <p:cNvPr id="23" name="CasellaDiTesto 22">
            <a:extLst>
              <a:ext uri="{FF2B5EF4-FFF2-40B4-BE49-F238E27FC236}">
                <a16:creationId xmlns:a16="http://schemas.microsoft.com/office/drawing/2014/main" id="{810ED923-8B29-CB95-B8C1-5F1157A1D349}"/>
              </a:ext>
            </a:extLst>
          </p:cNvPr>
          <p:cNvSpPr txBox="1"/>
          <p:nvPr/>
        </p:nvSpPr>
        <p:spPr>
          <a:xfrm>
            <a:off x="1092988" y="2380029"/>
            <a:ext cx="774571"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Buckets</a:t>
            </a:r>
          </a:p>
        </p:txBody>
      </p:sp>
    </p:spTree>
    <p:extLst>
      <p:ext uri="{BB962C8B-B14F-4D97-AF65-F5344CB8AC3E}">
        <p14:creationId xmlns:p14="http://schemas.microsoft.com/office/powerpoint/2010/main" val="1718090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11</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3"/>
            <a:ext cx="7792061" cy="3128247"/>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5366986" y="1716944"/>
            <a:ext cx="446271" cy="446271"/>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4097279" y="1716944"/>
            <a:ext cx="446271" cy="446271"/>
          </a:xfrm>
          <a:prstGeom prst="rect">
            <a:avLst/>
          </a:prstGeom>
        </p:spPr>
      </p:pic>
      <p:pic>
        <p:nvPicPr>
          <p:cNvPr id="8" name="Immagine 7" descr="Immagine che contiene cartone animato, schermata, cerchio, design&#10;&#10;Descrizione generata automaticamente">
            <a:extLst>
              <a:ext uri="{FF2B5EF4-FFF2-40B4-BE49-F238E27FC236}">
                <a16:creationId xmlns:a16="http://schemas.microsoft.com/office/drawing/2014/main" id="{A49019CE-5D60-D727-5690-3A4DA689B4EB}"/>
              </a:ext>
            </a:extLst>
          </p:cNvPr>
          <p:cNvPicPr>
            <a:picLocks noChangeAspect="1"/>
          </p:cNvPicPr>
          <p:nvPr/>
        </p:nvPicPr>
        <p:blipFill>
          <a:blip r:embed="rId4"/>
          <a:stretch>
            <a:fillRect/>
          </a:stretch>
        </p:blipFill>
        <p:spPr>
          <a:xfrm>
            <a:off x="6839673" y="2675787"/>
            <a:ext cx="1046094" cy="645636"/>
          </a:xfrm>
          <a:prstGeom prst="rect">
            <a:avLst/>
          </a:prstGeom>
        </p:spPr>
      </p:pic>
      <p:pic>
        <p:nvPicPr>
          <p:cNvPr id="7" name="Immagine 6" descr="Immagine che contiene cartone animato, schermata, cerchio, design&#10;&#10;Descrizione generata automaticamente">
            <a:extLst>
              <a:ext uri="{FF2B5EF4-FFF2-40B4-BE49-F238E27FC236}">
                <a16:creationId xmlns:a16="http://schemas.microsoft.com/office/drawing/2014/main" id="{2ABA4E68-247E-EE43-38B6-7F25C79FF78D}"/>
              </a:ext>
            </a:extLst>
          </p:cNvPr>
          <p:cNvPicPr>
            <a:picLocks noChangeAspect="1"/>
          </p:cNvPicPr>
          <p:nvPr/>
        </p:nvPicPr>
        <p:blipFill>
          <a:blip r:embed="rId4"/>
          <a:stretch>
            <a:fillRect/>
          </a:stretch>
        </p:blipFill>
        <p:spPr>
          <a:xfrm>
            <a:off x="4679032" y="2682137"/>
            <a:ext cx="1046094" cy="645636"/>
          </a:xfrm>
          <a:prstGeom prst="rect">
            <a:avLst/>
          </a:prstGeom>
        </p:spPr>
      </p:pic>
      <p:pic>
        <p:nvPicPr>
          <p:cNvPr id="5" name="Immagine 4" descr="Immagine che contiene cartone animato, schermata, cerchio, design&#10;&#10;Descrizione generata automaticamente">
            <a:extLst>
              <a:ext uri="{FF2B5EF4-FFF2-40B4-BE49-F238E27FC236}">
                <a16:creationId xmlns:a16="http://schemas.microsoft.com/office/drawing/2014/main" id="{D087FAC6-0705-137E-C50F-0DF71DDC8322}"/>
              </a:ext>
            </a:extLst>
          </p:cNvPr>
          <p:cNvPicPr>
            <a:picLocks noChangeAspect="1"/>
          </p:cNvPicPr>
          <p:nvPr/>
        </p:nvPicPr>
        <p:blipFill>
          <a:blip r:embed="rId4"/>
          <a:stretch>
            <a:fillRect/>
          </a:stretch>
        </p:blipFill>
        <p:spPr>
          <a:xfrm>
            <a:off x="2518392" y="2675788"/>
            <a:ext cx="1046094" cy="645636"/>
          </a:xfrm>
          <a:prstGeom prst="rect">
            <a:avLst/>
          </a:prstGeom>
        </p:spPr>
      </p:pic>
      <p:sp>
        <p:nvSpPr>
          <p:cNvPr id="22" name="CasellaDiTesto 21">
            <a:extLst>
              <a:ext uri="{FF2B5EF4-FFF2-40B4-BE49-F238E27FC236}">
                <a16:creationId xmlns:a16="http://schemas.microsoft.com/office/drawing/2014/main" id="{F79FAADF-9640-C6FD-C42D-5DF5F7E405E7}"/>
              </a:ext>
            </a:extLst>
          </p:cNvPr>
          <p:cNvSpPr txBox="1"/>
          <p:nvPr/>
        </p:nvSpPr>
        <p:spPr>
          <a:xfrm>
            <a:off x="1271404" y="2773897"/>
            <a:ext cx="713657"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Scopes</a:t>
            </a:r>
          </a:p>
        </p:txBody>
      </p:sp>
    </p:spTree>
    <p:extLst>
      <p:ext uri="{BB962C8B-B14F-4D97-AF65-F5344CB8AC3E}">
        <p14:creationId xmlns:p14="http://schemas.microsoft.com/office/powerpoint/2010/main" val="269809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3"/>
            <a:ext cx="7792061" cy="3128247"/>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5366986" y="1716944"/>
            <a:ext cx="446271" cy="446271"/>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4097279" y="1716944"/>
            <a:ext cx="446271" cy="446271"/>
          </a:xfrm>
          <a:prstGeom prst="rect">
            <a:avLst/>
          </a:prstGeom>
        </p:spPr>
      </p:pic>
      <p:pic>
        <p:nvPicPr>
          <p:cNvPr id="8" name="Immagine 7" descr="Immagine che contiene cartone animato, schermata, cerchio, design&#10;&#10;Descrizione generata automaticamente">
            <a:extLst>
              <a:ext uri="{FF2B5EF4-FFF2-40B4-BE49-F238E27FC236}">
                <a16:creationId xmlns:a16="http://schemas.microsoft.com/office/drawing/2014/main" id="{A49019CE-5D60-D727-5690-3A4DA689B4EB}"/>
              </a:ext>
            </a:extLst>
          </p:cNvPr>
          <p:cNvPicPr>
            <a:picLocks noChangeAspect="1"/>
          </p:cNvPicPr>
          <p:nvPr/>
        </p:nvPicPr>
        <p:blipFill>
          <a:blip r:embed="rId4"/>
          <a:stretch>
            <a:fillRect/>
          </a:stretch>
        </p:blipFill>
        <p:spPr>
          <a:xfrm>
            <a:off x="6839673" y="2675787"/>
            <a:ext cx="1046094" cy="645636"/>
          </a:xfrm>
          <a:prstGeom prst="rect">
            <a:avLst/>
          </a:prstGeom>
        </p:spPr>
      </p:pic>
      <p:pic>
        <p:nvPicPr>
          <p:cNvPr id="12" name="Immagine 11" descr="Immagine che contiene schermata, giallo, design&#10;&#10;Descrizione generata automaticamente">
            <a:extLst>
              <a:ext uri="{FF2B5EF4-FFF2-40B4-BE49-F238E27FC236}">
                <a16:creationId xmlns:a16="http://schemas.microsoft.com/office/drawing/2014/main" id="{503FD517-9718-D6B4-09D9-6A17E1580975}"/>
              </a:ext>
            </a:extLst>
          </p:cNvPr>
          <p:cNvPicPr>
            <a:picLocks noChangeAspect="1"/>
          </p:cNvPicPr>
          <p:nvPr/>
        </p:nvPicPr>
        <p:blipFill>
          <a:blip r:embed="rId5"/>
          <a:stretch>
            <a:fillRect/>
          </a:stretch>
        </p:blipFill>
        <p:spPr>
          <a:xfrm>
            <a:off x="4763973" y="2722406"/>
            <a:ext cx="399345" cy="399345"/>
          </a:xfrm>
          <a:prstGeom prst="rect">
            <a:avLst/>
          </a:prstGeom>
        </p:spPr>
      </p:pic>
      <p:pic>
        <p:nvPicPr>
          <p:cNvPr id="17" name="Immagine 16" descr="Immagine che contiene schermata, giallo, design&#10;&#10;Descrizione generata automaticamente">
            <a:extLst>
              <a:ext uri="{FF2B5EF4-FFF2-40B4-BE49-F238E27FC236}">
                <a16:creationId xmlns:a16="http://schemas.microsoft.com/office/drawing/2014/main" id="{878B00FC-D055-1D84-0E29-1D49C8B20291}"/>
              </a:ext>
            </a:extLst>
          </p:cNvPr>
          <p:cNvPicPr>
            <a:picLocks noChangeAspect="1"/>
          </p:cNvPicPr>
          <p:nvPr/>
        </p:nvPicPr>
        <p:blipFill>
          <a:blip r:embed="rId5"/>
          <a:stretch>
            <a:fillRect/>
          </a:stretch>
        </p:blipFill>
        <p:spPr>
          <a:xfrm>
            <a:off x="5002407" y="2725927"/>
            <a:ext cx="399345" cy="399345"/>
          </a:xfrm>
          <a:prstGeom prst="rect">
            <a:avLst/>
          </a:prstGeom>
        </p:spPr>
      </p:pic>
      <p:pic>
        <p:nvPicPr>
          <p:cNvPr id="19" name="Immagine 18" descr="Immagine che contiene schermata, giallo, design&#10;&#10;Descrizione generata automaticamente">
            <a:extLst>
              <a:ext uri="{FF2B5EF4-FFF2-40B4-BE49-F238E27FC236}">
                <a16:creationId xmlns:a16="http://schemas.microsoft.com/office/drawing/2014/main" id="{365B6A35-DE84-E651-FF7F-8858A81AFE00}"/>
              </a:ext>
            </a:extLst>
          </p:cNvPr>
          <p:cNvPicPr>
            <a:picLocks noChangeAspect="1"/>
          </p:cNvPicPr>
          <p:nvPr/>
        </p:nvPicPr>
        <p:blipFill>
          <a:blip r:embed="rId5"/>
          <a:stretch>
            <a:fillRect/>
          </a:stretch>
        </p:blipFill>
        <p:spPr>
          <a:xfrm>
            <a:off x="5237995" y="2719574"/>
            <a:ext cx="399345" cy="399345"/>
          </a:xfrm>
          <a:prstGeom prst="rect">
            <a:avLst/>
          </a:prstGeom>
        </p:spPr>
      </p:pic>
      <p:pic>
        <p:nvPicPr>
          <p:cNvPr id="7" name="Immagine 6" descr="Immagine che contiene cartone animato, schermata, cerchio, design&#10;&#10;Descrizione generata automaticamente">
            <a:extLst>
              <a:ext uri="{FF2B5EF4-FFF2-40B4-BE49-F238E27FC236}">
                <a16:creationId xmlns:a16="http://schemas.microsoft.com/office/drawing/2014/main" id="{2ABA4E68-247E-EE43-38B6-7F25C79FF78D}"/>
              </a:ext>
            </a:extLst>
          </p:cNvPr>
          <p:cNvPicPr>
            <a:picLocks noChangeAspect="1"/>
          </p:cNvPicPr>
          <p:nvPr/>
        </p:nvPicPr>
        <p:blipFill>
          <a:blip r:embed="rId4"/>
          <a:stretch>
            <a:fillRect/>
          </a:stretch>
        </p:blipFill>
        <p:spPr>
          <a:xfrm>
            <a:off x="4679032" y="2675787"/>
            <a:ext cx="1046094" cy="645636"/>
          </a:xfrm>
          <a:prstGeom prst="rect">
            <a:avLst/>
          </a:prstGeom>
        </p:spPr>
      </p:pic>
      <p:pic>
        <p:nvPicPr>
          <p:cNvPr id="5" name="Immagine 4" descr="Immagine che contiene cartone animato, schermata, cerchio, design&#10;&#10;Descrizione generata automaticamente">
            <a:extLst>
              <a:ext uri="{FF2B5EF4-FFF2-40B4-BE49-F238E27FC236}">
                <a16:creationId xmlns:a16="http://schemas.microsoft.com/office/drawing/2014/main" id="{D087FAC6-0705-137E-C50F-0DF71DDC8322}"/>
              </a:ext>
            </a:extLst>
          </p:cNvPr>
          <p:cNvPicPr>
            <a:picLocks noChangeAspect="1"/>
          </p:cNvPicPr>
          <p:nvPr/>
        </p:nvPicPr>
        <p:blipFill>
          <a:blip r:embed="rId4"/>
          <a:stretch>
            <a:fillRect/>
          </a:stretch>
        </p:blipFill>
        <p:spPr>
          <a:xfrm>
            <a:off x="2518392" y="2675788"/>
            <a:ext cx="1046094" cy="645636"/>
          </a:xfrm>
          <a:prstGeom prst="rect">
            <a:avLst/>
          </a:prstGeom>
        </p:spPr>
      </p:pic>
      <p:sp>
        <p:nvSpPr>
          <p:cNvPr id="9" name="CasellaDiTesto 8">
            <a:extLst>
              <a:ext uri="{FF2B5EF4-FFF2-40B4-BE49-F238E27FC236}">
                <a16:creationId xmlns:a16="http://schemas.microsoft.com/office/drawing/2014/main" id="{6B4031E5-DFD0-228E-2CF7-12FD71FE1F90}"/>
              </a:ext>
            </a:extLst>
          </p:cNvPr>
          <p:cNvSpPr txBox="1"/>
          <p:nvPr/>
        </p:nvSpPr>
        <p:spPr>
          <a:xfrm>
            <a:off x="1271404" y="2773897"/>
            <a:ext cx="713657"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Scopes</a:t>
            </a:r>
          </a:p>
        </p:txBody>
      </p:sp>
    </p:spTree>
    <p:extLst>
      <p:ext uri="{BB962C8B-B14F-4D97-AF65-F5344CB8AC3E}">
        <p14:creationId xmlns:p14="http://schemas.microsoft.com/office/powerpoint/2010/main" val="384796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3"/>
            <a:ext cx="7792061" cy="3128247"/>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5366986" y="1716944"/>
            <a:ext cx="446271" cy="446271"/>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4097279" y="1716944"/>
            <a:ext cx="446271" cy="446271"/>
          </a:xfrm>
          <a:prstGeom prst="rect">
            <a:avLst/>
          </a:prstGeom>
        </p:spPr>
      </p:pic>
      <p:pic>
        <p:nvPicPr>
          <p:cNvPr id="8" name="Immagine 7" descr="Immagine che contiene cartone animato, schermata, cerchio, design&#10;&#10;Descrizione generata automaticamente">
            <a:extLst>
              <a:ext uri="{FF2B5EF4-FFF2-40B4-BE49-F238E27FC236}">
                <a16:creationId xmlns:a16="http://schemas.microsoft.com/office/drawing/2014/main" id="{A49019CE-5D60-D727-5690-3A4DA689B4EB}"/>
              </a:ext>
            </a:extLst>
          </p:cNvPr>
          <p:cNvPicPr>
            <a:picLocks noChangeAspect="1"/>
          </p:cNvPicPr>
          <p:nvPr/>
        </p:nvPicPr>
        <p:blipFill>
          <a:blip r:embed="rId4"/>
          <a:stretch>
            <a:fillRect/>
          </a:stretch>
        </p:blipFill>
        <p:spPr>
          <a:xfrm>
            <a:off x="6235065" y="2348584"/>
            <a:ext cx="502687" cy="310252"/>
          </a:xfrm>
          <a:prstGeom prst="rect">
            <a:avLst/>
          </a:prstGeom>
        </p:spPr>
      </p:pic>
      <p:pic>
        <p:nvPicPr>
          <p:cNvPr id="12" name="Immagine 11" descr="Immagine che contiene schermata, giallo, design&#10;&#10;Descrizione generata automaticamente">
            <a:extLst>
              <a:ext uri="{FF2B5EF4-FFF2-40B4-BE49-F238E27FC236}">
                <a16:creationId xmlns:a16="http://schemas.microsoft.com/office/drawing/2014/main" id="{503FD517-9718-D6B4-09D9-6A17E1580975}"/>
              </a:ext>
            </a:extLst>
          </p:cNvPr>
          <p:cNvPicPr>
            <a:picLocks noChangeAspect="1"/>
          </p:cNvPicPr>
          <p:nvPr/>
        </p:nvPicPr>
        <p:blipFill>
          <a:blip r:embed="rId5"/>
          <a:stretch>
            <a:fillRect/>
          </a:stretch>
        </p:blipFill>
        <p:spPr>
          <a:xfrm>
            <a:off x="3541757" y="2994219"/>
            <a:ext cx="678397" cy="678397"/>
          </a:xfrm>
          <a:prstGeom prst="rect">
            <a:avLst/>
          </a:prstGeom>
        </p:spPr>
      </p:pic>
      <p:pic>
        <p:nvPicPr>
          <p:cNvPr id="17" name="Immagine 16" descr="Immagine che contiene schermata, giallo, design&#10;&#10;Descrizione generata automaticamente">
            <a:extLst>
              <a:ext uri="{FF2B5EF4-FFF2-40B4-BE49-F238E27FC236}">
                <a16:creationId xmlns:a16="http://schemas.microsoft.com/office/drawing/2014/main" id="{878B00FC-D055-1D84-0E29-1D49C8B20291}"/>
              </a:ext>
            </a:extLst>
          </p:cNvPr>
          <p:cNvPicPr>
            <a:picLocks noChangeAspect="1"/>
          </p:cNvPicPr>
          <p:nvPr/>
        </p:nvPicPr>
        <p:blipFill>
          <a:blip r:embed="rId5"/>
          <a:stretch>
            <a:fillRect/>
          </a:stretch>
        </p:blipFill>
        <p:spPr>
          <a:xfrm>
            <a:off x="6106481" y="2994219"/>
            <a:ext cx="678397" cy="678397"/>
          </a:xfrm>
          <a:prstGeom prst="rect">
            <a:avLst/>
          </a:prstGeom>
        </p:spPr>
      </p:pic>
      <p:pic>
        <p:nvPicPr>
          <p:cNvPr id="19" name="Immagine 18" descr="Immagine che contiene schermata, giallo, design&#10;&#10;Descrizione generata automaticamente">
            <a:extLst>
              <a:ext uri="{FF2B5EF4-FFF2-40B4-BE49-F238E27FC236}">
                <a16:creationId xmlns:a16="http://schemas.microsoft.com/office/drawing/2014/main" id="{365B6A35-DE84-E651-FF7F-8858A81AFE00}"/>
              </a:ext>
            </a:extLst>
          </p:cNvPr>
          <p:cNvPicPr>
            <a:picLocks noChangeAspect="1"/>
          </p:cNvPicPr>
          <p:nvPr/>
        </p:nvPicPr>
        <p:blipFill>
          <a:blip r:embed="rId5"/>
          <a:stretch>
            <a:fillRect/>
          </a:stretch>
        </p:blipFill>
        <p:spPr>
          <a:xfrm>
            <a:off x="4824119" y="2994219"/>
            <a:ext cx="678397" cy="678397"/>
          </a:xfrm>
          <a:prstGeom prst="rect">
            <a:avLst/>
          </a:prstGeom>
        </p:spPr>
      </p:pic>
      <p:pic>
        <p:nvPicPr>
          <p:cNvPr id="7" name="Immagine 6" descr="Immagine che contiene cartone animato, schermata, cerchio, design&#10;&#10;Descrizione generata automaticamente">
            <a:extLst>
              <a:ext uri="{FF2B5EF4-FFF2-40B4-BE49-F238E27FC236}">
                <a16:creationId xmlns:a16="http://schemas.microsoft.com/office/drawing/2014/main" id="{2ABA4E68-247E-EE43-38B6-7F25C79FF78D}"/>
              </a:ext>
            </a:extLst>
          </p:cNvPr>
          <p:cNvPicPr>
            <a:picLocks noChangeAspect="1"/>
          </p:cNvPicPr>
          <p:nvPr/>
        </p:nvPicPr>
        <p:blipFill>
          <a:blip r:embed="rId4"/>
          <a:stretch>
            <a:fillRect/>
          </a:stretch>
        </p:blipFill>
        <p:spPr>
          <a:xfrm>
            <a:off x="4640271" y="2348584"/>
            <a:ext cx="1046094" cy="645636"/>
          </a:xfrm>
          <a:prstGeom prst="rect">
            <a:avLst/>
          </a:prstGeom>
        </p:spPr>
      </p:pic>
      <p:pic>
        <p:nvPicPr>
          <p:cNvPr id="5" name="Immagine 4" descr="Immagine che contiene cartone animato, schermata, cerchio, design&#10;&#10;Descrizione generata automaticamente">
            <a:extLst>
              <a:ext uri="{FF2B5EF4-FFF2-40B4-BE49-F238E27FC236}">
                <a16:creationId xmlns:a16="http://schemas.microsoft.com/office/drawing/2014/main" id="{D087FAC6-0705-137E-C50F-0DF71DDC8322}"/>
              </a:ext>
            </a:extLst>
          </p:cNvPr>
          <p:cNvPicPr>
            <a:picLocks noChangeAspect="1"/>
          </p:cNvPicPr>
          <p:nvPr/>
        </p:nvPicPr>
        <p:blipFill>
          <a:blip r:embed="rId4"/>
          <a:stretch>
            <a:fillRect/>
          </a:stretch>
        </p:blipFill>
        <p:spPr>
          <a:xfrm>
            <a:off x="3588885" y="2348584"/>
            <a:ext cx="502686" cy="310252"/>
          </a:xfrm>
          <a:prstGeom prst="rect">
            <a:avLst/>
          </a:prstGeom>
        </p:spPr>
      </p:pic>
      <p:sp>
        <p:nvSpPr>
          <p:cNvPr id="22" name="CasellaDiTesto 21">
            <a:extLst>
              <a:ext uri="{FF2B5EF4-FFF2-40B4-BE49-F238E27FC236}">
                <a16:creationId xmlns:a16="http://schemas.microsoft.com/office/drawing/2014/main" id="{CC227952-30C1-7ABC-75C8-01629672AA8C}"/>
              </a:ext>
            </a:extLst>
          </p:cNvPr>
          <p:cNvSpPr txBox="1"/>
          <p:nvPr/>
        </p:nvSpPr>
        <p:spPr>
          <a:xfrm>
            <a:off x="2407983" y="3179528"/>
            <a:ext cx="992579"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Collections</a:t>
            </a:r>
          </a:p>
        </p:txBody>
      </p:sp>
    </p:spTree>
    <p:extLst>
      <p:ext uri="{BB962C8B-B14F-4D97-AF65-F5344CB8AC3E}">
        <p14:creationId xmlns:p14="http://schemas.microsoft.com/office/powerpoint/2010/main" val="205194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3"/>
            <a:ext cx="7792061" cy="3128247"/>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5366986" y="1716944"/>
            <a:ext cx="446271" cy="446271"/>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4097279" y="1716944"/>
            <a:ext cx="446271" cy="446271"/>
          </a:xfrm>
          <a:prstGeom prst="rect">
            <a:avLst/>
          </a:prstGeom>
        </p:spPr>
      </p:pic>
      <p:pic>
        <p:nvPicPr>
          <p:cNvPr id="8" name="Immagine 7" descr="Immagine che contiene cartone animato, schermata, cerchio, design&#10;&#10;Descrizione generata automaticamente">
            <a:extLst>
              <a:ext uri="{FF2B5EF4-FFF2-40B4-BE49-F238E27FC236}">
                <a16:creationId xmlns:a16="http://schemas.microsoft.com/office/drawing/2014/main" id="{A49019CE-5D60-D727-5690-3A4DA689B4EB}"/>
              </a:ext>
            </a:extLst>
          </p:cNvPr>
          <p:cNvPicPr>
            <a:picLocks noChangeAspect="1"/>
          </p:cNvPicPr>
          <p:nvPr/>
        </p:nvPicPr>
        <p:blipFill>
          <a:blip r:embed="rId4"/>
          <a:stretch>
            <a:fillRect/>
          </a:stretch>
        </p:blipFill>
        <p:spPr>
          <a:xfrm>
            <a:off x="6844201" y="2348584"/>
            <a:ext cx="665191" cy="410547"/>
          </a:xfrm>
          <a:prstGeom prst="rect">
            <a:avLst/>
          </a:prstGeom>
        </p:spPr>
      </p:pic>
      <p:pic>
        <p:nvPicPr>
          <p:cNvPr id="12" name="Immagine 11" descr="Immagine che contiene schermata, giallo, design&#10;&#10;Descrizione generata automaticamente">
            <a:extLst>
              <a:ext uri="{FF2B5EF4-FFF2-40B4-BE49-F238E27FC236}">
                <a16:creationId xmlns:a16="http://schemas.microsoft.com/office/drawing/2014/main" id="{503FD517-9718-D6B4-09D9-6A17E1580975}"/>
              </a:ext>
            </a:extLst>
          </p:cNvPr>
          <p:cNvPicPr>
            <a:picLocks noChangeAspect="1"/>
          </p:cNvPicPr>
          <p:nvPr/>
        </p:nvPicPr>
        <p:blipFill>
          <a:blip r:embed="rId5"/>
          <a:stretch>
            <a:fillRect/>
          </a:stretch>
        </p:blipFill>
        <p:spPr>
          <a:xfrm>
            <a:off x="3541757" y="2994219"/>
            <a:ext cx="678397" cy="678397"/>
          </a:xfrm>
          <a:prstGeom prst="rect">
            <a:avLst/>
          </a:prstGeom>
        </p:spPr>
      </p:pic>
      <p:pic>
        <p:nvPicPr>
          <p:cNvPr id="17" name="Immagine 16" descr="Immagine che contiene schermata, giallo, design&#10;&#10;Descrizione generata automaticamente">
            <a:extLst>
              <a:ext uri="{FF2B5EF4-FFF2-40B4-BE49-F238E27FC236}">
                <a16:creationId xmlns:a16="http://schemas.microsoft.com/office/drawing/2014/main" id="{878B00FC-D055-1D84-0E29-1D49C8B20291}"/>
              </a:ext>
            </a:extLst>
          </p:cNvPr>
          <p:cNvPicPr>
            <a:picLocks noChangeAspect="1"/>
          </p:cNvPicPr>
          <p:nvPr/>
        </p:nvPicPr>
        <p:blipFill>
          <a:blip r:embed="rId5"/>
          <a:stretch>
            <a:fillRect/>
          </a:stretch>
        </p:blipFill>
        <p:spPr>
          <a:xfrm>
            <a:off x="6106481" y="2994219"/>
            <a:ext cx="678397" cy="678397"/>
          </a:xfrm>
          <a:prstGeom prst="rect">
            <a:avLst/>
          </a:prstGeom>
        </p:spPr>
      </p:pic>
      <p:pic>
        <p:nvPicPr>
          <p:cNvPr id="9" name="Immagine 8" descr="Immagine che contiene testo, Carattere, Elementi grafici, schermata&#10;&#10;Descrizione generata automaticamente">
            <a:extLst>
              <a:ext uri="{FF2B5EF4-FFF2-40B4-BE49-F238E27FC236}">
                <a16:creationId xmlns:a16="http://schemas.microsoft.com/office/drawing/2014/main" id="{4F83E8AA-431A-8484-5117-BDBB98871B1A}"/>
              </a:ext>
            </a:extLst>
          </p:cNvPr>
          <p:cNvPicPr>
            <a:picLocks noChangeAspect="1"/>
          </p:cNvPicPr>
          <p:nvPr/>
        </p:nvPicPr>
        <p:blipFill>
          <a:blip r:embed="rId6"/>
          <a:stretch>
            <a:fillRect/>
          </a:stretch>
        </p:blipFill>
        <p:spPr>
          <a:xfrm>
            <a:off x="4870538" y="3233448"/>
            <a:ext cx="292779" cy="292779"/>
          </a:xfrm>
          <a:prstGeom prst="rect">
            <a:avLst/>
          </a:prstGeom>
        </p:spPr>
      </p:pic>
      <p:pic>
        <p:nvPicPr>
          <p:cNvPr id="10" name="Immagine 9" descr="Immagine che contiene testo, Carattere, Elementi grafici, schermata&#10;&#10;Descrizione generata automaticamente">
            <a:extLst>
              <a:ext uri="{FF2B5EF4-FFF2-40B4-BE49-F238E27FC236}">
                <a16:creationId xmlns:a16="http://schemas.microsoft.com/office/drawing/2014/main" id="{01236F9B-2DB3-071B-7681-7D1A5F8A1548}"/>
              </a:ext>
            </a:extLst>
          </p:cNvPr>
          <p:cNvPicPr>
            <a:picLocks noChangeAspect="1"/>
          </p:cNvPicPr>
          <p:nvPr/>
        </p:nvPicPr>
        <p:blipFill>
          <a:blip r:embed="rId6"/>
          <a:stretch>
            <a:fillRect/>
          </a:stretch>
        </p:blipFill>
        <p:spPr>
          <a:xfrm>
            <a:off x="5013650" y="3229047"/>
            <a:ext cx="292779" cy="292779"/>
          </a:xfrm>
          <a:prstGeom prst="rect">
            <a:avLst/>
          </a:prstGeom>
        </p:spPr>
      </p:pic>
      <p:pic>
        <p:nvPicPr>
          <p:cNvPr id="18" name="Immagine 17" descr="Immagine che contiene testo, Carattere, Elementi grafici, schermata&#10;&#10;Descrizione generata automaticamente">
            <a:extLst>
              <a:ext uri="{FF2B5EF4-FFF2-40B4-BE49-F238E27FC236}">
                <a16:creationId xmlns:a16="http://schemas.microsoft.com/office/drawing/2014/main" id="{42CC6E1D-FF42-E953-3DAC-A8ED0D0A4CB7}"/>
              </a:ext>
            </a:extLst>
          </p:cNvPr>
          <p:cNvPicPr>
            <a:picLocks noChangeAspect="1"/>
          </p:cNvPicPr>
          <p:nvPr/>
        </p:nvPicPr>
        <p:blipFill>
          <a:blip r:embed="rId6"/>
          <a:stretch>
            <a:fillRect/>
          </a:stretch>
        </p:blipFill>
        <p:spPr>
          <a:xfrm>
            <a:off x="5069357" y="3227437"/>
            <a:ext cx="292779" cy="292779"/>
          </a:xfrm>
          <a:prstGeom prst="rect">
            <a:avLst/>
          </a:prstGeom>
        </p:spPr>
      </p:pic>
      <p:pic>
        <p:nvPicPr>
          <p:cNvPr id="19" name="Immagine 18" descr="Immagine che contiene schermata, giallo, design&#10;&#10;Descrizione generata automaticamente">
            <a:extLst>
              <a:ext uri="{FF2B5EF4-FFF2-40B4-BE49-F238E27FC236}">
                <a16:creationId xmlns:a16="http://schemas.microsoft.com/office/drawing/2014/main" id="{365B6A35-DE84-E651-FF7F-8858A81AFE00}"/>
              </a:ext>
            </a:extLst>
          </p:cNvPr>
          <p:cNvPicPr>
            <a:picLocks noChangeAspect="1"/>
          </p:cNvPicPr>
          <p:nvPr/>
        </p:nvPicPr>
        <p:blipFill>
          <a:blip r:embed="rId5"/>
          <a:stretch>
            <a:fillRect/>
          </a:stretch>
        </p:blipFill>
        <p:spPr>
          <a:xfrm>
            <a:off x="4824119" y="2994219"/>
            <a:ext cx="678397" cy="678397"/>
          </a:xfrm>
          <a:prstGeom prst="rect">
            <a:avLst/>
          </a:prstGeom>
        </p:spPr>
      </p:pic>
      <p:pic>
        <p:nvPicPr>
          <p:cNvPr id="7" name="Immagine 6" descr="Immagine che contiene cartone animato, schermata, cerchio, design&#10;&#10;Descrizione generata automaticamente">
            <a:extLst>
              <a:ext uri="{FF2B5EF4-FFF2-40B4-BE49-F238E27FC236}">
                <a16:creationId xmlns:a16="http://schemas.microsoft.com/office/drawing/2014/main" id="{2ABA4E68-247E-EE43-38B6-7F25C79FF78D}"/>
              </a:ext>
            </a:extLst>
          </p:cNvPr>
          <p:cNvPicPr>
            <a:picLocks noChangeAspect="1"/>
          </p:cNvPicPr>
          <p:nvPr/>
        </p:nvPicPr>
        <p:blipFill>
          <a:blip r:embed="rId4"/>
          <a:stretch>
            <a:fillRect/>
          </a:stretch>
        </p:blipFill>
        <p:spPr>
          <a:xfrm>
            <a:off x="4640271" y="2348584"/>
            <a:ext cx="1046094" cy="645636"/>
          </a:xfrm>
          <a:prstGeom prst="rect">
            <a:avLst/>
          </a:prstGeom>
        </p:spPr>
      </p:pic>
      <p:pic>
        <p:nvPicPr>
          <p:cNvPr id="5" name="Immagine 4" descr="Immagine che contiene cartone animato, schermata, cerchio, design&#10;&#10;Descrizione generata automaticamente">
            <a:extLst>
              <a:ext uri="{FF2B5EF4-FFF2-40B4-BE49-F238E27FC236}">
                <a16:creationId xmlns:a16="http://schemas.microsoft.com/office/drawing/2014/main" id="{D087FAC6-0705-137E-C50F-0DF71DDC8322}"/>
              </a:ext>
            </a:extLst>
          </p:cNvPr>
          <p:cNvPicPr>
            <a:picLocks noChangeAspect="1"/>
          </p:cNvPicPr>
          <p:nvPr/>
        </p:nvPicPr>
        <p:blipFill>
          <a:blip r:embed="rId4"/>
          <a:stretch>
            <a:fillRect/>
          </a:stretch>
        </p:blipFill>
        <p:spPr>
          <a:xfrm>
            <a:off x="2817245" y="2348583"/>
            <a:ext cx="665190" cy="410547"/>
          </a:xfrm>
          <a:prstGeom prst="rect">
            <a:avLst/>
          </a:prstGeom>
        </p:spPr>
      </p:pic>
      <p:sp>
        <p:nvSpPr>
          <p:cNvPr id="22" name="CasellaDiTesto 21">
            <a:extLst>
              <a:ext uri="{FF2B5EF4-FFF2-40B4-BE49-F238E27FC236}">
                <a16:creationId xmlns:a16="http://schemas.microsoft.com/office/drawing/2014/main" id="{925CE922-3869-BDFD-1432-6BBD600BB899}"/>
              </a:ext>
            </a:extLst>
          </p:cNvPr>
          <p:cNvSpPr txBox="1"/>
          <p:nvPr/>
        </p:nvSpPr>
        <p:spPr>
          <a:xfrm>
            <a:off x="2407983" y="3179528"/>
            <a:ext cx="992579"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Collections</a:t>
            </a:r>
          </a:p>
        </p:txBody>
      </p:sp>
    </p:spTree>
    <p:extLst>
      <p:ext uri="{BB962C8B-B14F-4D97-AF65-F5344CB8AC3E}">
        <p14:creationId xmlns:p14="http://schemas.microsoft.com/office/powerpoint/2010/main" val="3244431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44241" y="1621603"/>
            <a:ext cx="7792061" cy="3128247"/>
          </a:xfrm>
          <a:prstGeom prst="roundRect">
            <a:avLst>
              <a:gd name="adj" fmla="val 12884"/>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78626" y="1721207"/>
            <a:ext cx="292778" cy="292778"/>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349898" y="1721207"/>
            <a:ext cx="292778" cy="292778"/>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1721170" y="1721207"/>
            <a:ext cx="292778" cy="292778"/>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97057" y="1380501"/>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pic>
        <p:nvPicPr>
          <p:cNvPr id="20" name="Immagine 19" descr="Immagine che contiene cerchio, cartone animato&#10;&#10;Descrizione generata automaticamente">
            <a:extLst>
              <a:ext uri="{FF2B5EF4-FFF2-40B4-BE49-F238E27FC236}">
                <a16:creationId xmlns:a16="http://schemas.microsoft.com/office/drawing/2014/main" id="{66CE4289-8DF4-6007-68A5-6A0685ED8A17}"/>
              </a:ext>
            </a:extLst>
          </p:cNvPr>
          <p:cNvPicPr>
            <a:picLocks noChangeAspect="1"/>
          </p:cNvPicPr>
          <p:nvPr/>
        </p:nvPicPr>
        <p:blipFill>
          <a:blip r:embed="rId3"/>
          <a:stretch>
            <a:fillRect/>
          </a:stretch>
        </p:blipFill>
        <p:spPr>
          <a:xfrm>
            <a:off x="5366986" y="1716944"/>
            <a:ext cx="446271" cy="446271"/>
          </a:xfrm>
          <a:prstGeom prst="rect">
            <a:avLst/>
          </a:prstGeom>
        </p:spPr>
      </p:pic>
      <p:pic>
        <p:nvPicPr>
          <p:cNvPr id="21" name="Immagine 20" descr="Immagine che contiene cerchio, cartone animato&#10;&#10;Descrizione generata automaticamente">
            <a:extLst>
              <a:ext uri="{FF2B5EF4-FFF2-40B4-BE49-F238E27FC236}">
                <a16:creationId xmlns:a16="http://schemas.microsoft.com/office/drawing/2014/main" id="{F5FA4F0B-670D-150C-B6A8-C8A18A0BACF6}"/>
              </a:ext>
            </a:extLst>
          </p:cNvPr>
          <p:cNvPicPr>
            <a:picLocks noChangeAspect="1"/>
          </p:cNvPicPr>
          <p:nvPr/>
        </p:nvPicPr>
        <p:blipFill>
          <a:blip r:embed="rId3"/>
          <a:stretch>
            <a:fillRect/>
          </a:stretch>
        </p:blipFill>
        <p:spPr>
          <a:xfrm>
            <a:off x="4097279" y="1716944"/>
            <a:ext cx="446271" cy="446271"/>
          </a:xfrm>
          <a:prstGeom prst="rect">
            <a:avLst/>
          </a:prstGeom>
        </p:spPr>
      </p:pic>
      <p:pic>
        <p:nvPicPr>
          <p:cNvPr id="8" name="Immagine 7" descr="Immagine che contiene cartone animato, schermata, cerchio, design&#10;&#10;Descrizione generata automaticamente">
            <a:extLst>
              <a:ext uri="{FF2B5EF4-FFF2-40B4-BE49-F238E27FC236}">
                <a16:creationId xmlns:a16="http://schemas.microsoft.com/office/drawing/2014/main" id="{A49019CE-5D60-D727-5690-3A4DA689B4EB}"/>
              </a:ext>
            </a:extLst>
          </p:cNvPr>
          <p:cNvPicPr>
            <a:picLocks noChangeAspect="1"/>
          </p:cNvPicPr>
          <p:nvPr/>
        </p:nvPicPr>
        <p:blipFill>
          <a:blip r:embed="rId4"/>
          <a:stretch>
            <a:fillRect/>
          </a:stretch>
        </p:blipFill>
        <p:spPr>
          <a:xfrm>
            <a:off x="6844201" y="2348584"/>
            <a:ext cx="665191" cy="410547"/>
          </a:xfrm>
          <a:prstGeom prst="rect">
            <a:avLst/>
          </a:prstGeom>
        </p:spPr>
      </p:pic>
      <p:pic>
        <p:nvPicPr>
          <p:cNvPr id="12" name="Immagine 11" descr="Immagine che contiene schermata, giallo, design&#10;&#10;Descrizione generata automaticamente">
            <a:extLst>
              <a:ext uri="{FF2B5EF4-FFF2-40B4-BE49-F238E27FC236}">
                <a16:creationId xmlns:a16="http://schemas.microsoft.com/office/drawing/2014/main" id="{503FD517-9718-D6B4-09D9-6A17E1580975}"/>
              </a:ext>
            </a:extLst>
          </p:cNvPr>
          <p:cNvPicPr>
            <a:picLocks noChangeAspect="1"/>
          </p:cNvPicPr>
          <p:nvPr/>
        </p:nvPicPr>
        <p:blipFill>
          <a:blip r:embed="rId5"/>
          <a:stretch>
            <a:fillRect/>
          </a:stretch>
        </p:blipFill>
        <p:spPr>
          <a:xfrm>
            <a:off x="4212379" y="2994219"/>
            <a:ext cx="353138" cy="353138"/>
          </a:xfrm>
          <a:prstGeom prst="rect">
            <a:avLst/>
          </a:prstGeom>
        </p:spPr>
      </p:pic>
      <p:pic>
        <p:nvPicPr>
          <p:cNvPr id="17" name="Immagine 16" descr="Immagine che contiene schermata, giallo, design&#10;&#10;Descrizione generata automaticamente">
            <a:extLst>
              <a:ext uri="{FF2B5EF4-FFF2-40B4-BE49-F238E27FC236}">
                <a16:creationId xmlns:a16="http://schemas.microsoft.com/office/drawing/2014/main" id="{878B00FC-D055-1D84-0E29-1D49C8B20291}"/>
              </a:ext>
            </a:extLst>
          </p:cNvPr>
          <p:cNvPicPr>
            <a:picLocks noChangeAspect="1"/>
          </p:cNvPicPr>
          <p:nvPr/>
        </p:nvPicPr>
        <p:blipFill>
          <a:blip r:embed="rId5"/>
          <a:stretch>
            <a:fillRect/>
          </a:stretch>
        </p:blipFill>
        <p:spPr>
          <a:xfrm>
            <a:off x="5806930" y="3009157"/>
            <a:ext cx="353138" cy="353138"/>
          </a:xfrm>
          <a:prstGeom prst="rect">
            <a:avLst/>
          </a:prstGeom>
        </p:spPr>
      </p:pic>
      <p:pic>
        <p:nvPicPr>
          <p:cNvPr id="9" name="Immagine 8" descr="Immagine che contiene testo, Carattere, Elementi grafici, schermata&#10;&#10;Descrizione generata automaticamente">
            <a:extLst>
              <a:ext uri="{FF2B5EF4-FFF2-40B4-BE49-F238E27FC236}">
                <a16:creationId xmlns:a16="http://schemas.microsoft.com/office/drawing/2014/main" id="{4F83E8AA-431A-8484-5117-BDBB98871B1A}"/>
              </a:ext>
            </a:extLst>
          </p:cNvPr>
          <p:cNvPicPr>
            <a:picLocks noChangeAspect="1"/>
          </p:cNvPicPr>
          <p:nvPr/>
        </p:nvPicPr>
        <p:blipFill>
          <a:blip r:embed="rId6"/>
          <a:stretch>
            <a:fillRect/>
          </a:stretch>
        </p:blipFill>
        <p:spPr>
          <a:xfrm>
            <a:off x="4320414" y="3630034"/>
            <a:ext cx="446271" cy="446271"/>
          </a:xfrm>
          <a:prstGeom prst="rect">
            <a:avLst/>
          </a:prstGeom>
        </p:spPr>
      </p:pic>
      <p:pic>
        <p:nvPicPr>
          <p:cNvPr id="10" name="Immagine 9" descr="Immagine che contiene testo, Carattere, Elementi grafici, schermata&#10;&#10;Descrizione generata automaticamente">
            <a:extLst>
              <a:ext uri="{FF2B5EF4-FFF2-40B4-BE49-F238E27FC236}">
                <a16:creationId xmlns:a16="http://schemas.microsoft.com/office/drawing/2014/main" id="{01236F9B-2DB3-071B-7681-7D1A5F8A1548}"/>
              </a:ext>
            </a:extLst>
          </p:cNvPr>
          <p:cNvPicPr>
            <a:picLocks noChangeAspect="1"/>
          </p:cNvPicPr>
          <p:nvPr/>
        </p:nvPicPr>
        <p:blipFill>
          <a:blip r:embed="rId6"/>
          <a:stretch>
            <a:fillRect/>
          </a:stretch>
        </p:blipFill>
        <p:spPr>
          <a:xfrm>
            <a:off x="4940182" y="3853169"/>
            <a:ext cx="446271" cy="446271"/>
          </a:xfrm>
          <a:prstGeom prst="rect">
            <a:avLst/>
          </a:prstGeom>
        </p:spPr>
      </p:pic>
      <p:pic>
        <p:nvPicPr>
          <p:cNvPr id="18" name="Immagine 17" descr="Immagine che contiene testo, Carattere, Elementi grafici, schermata&#10;&#10;Descrizione generata automaticamente">
            <a:extLst>
              <a:ext uri="{FF2B5EF4-FFF2-40B4-BE49-F238E27FC236}">
                <a16:creationId xmlns:a16="http://schemas.microsoft.com/office/drawing/2014/main" id="{42CC6E1D-FF42-E953-3DAC-A8ED0D0A4CB7}"/>
              </a:ext>
            </a:extLst>
          </p:cNvPr>
          <p:cNvPicPr>
            <a:picLocks noChangeAspect="1"/>
          </p:cNvPicPr>
          <p:nvPr/>
        </p:nvPicPr>
        <p:blipFill>
          <a:blip r:embed="rId6"/>
          <a:stretch>
            <a:fillRect/>
          </a:stretch>
        </p:blipFill>
        <p:spPr>
          <a:xfrm>
            <a:off x="5537228" y="3630035"/>
            <a:ext cx="446271" cy="446271"/>
          </a:xfrm>
          <a:prstGeom prst="rect">
            <a:avLst/>
          </a:prstGeom>
        </p:spPr>
      </p:pic>
      <p:pic>
        <p:nvPicPr>
          <p:cNvPr id="19" name="Immagine 18" descr="Immagine che contiene schermata, giallo, design&#10;&#10;Descrizione generata automaticamente">
            <a:extLst>
              <a:ext uri="{FF2B5EF4-FFF2-40B4-BE49-F238E27FC236}">
                <a16:creationId xmlns:a16="http://schemas.microsoft.com/office/drawing/2014/main" id="{365B6A35-DE84-E651-FF7F-8858A81AFE00}"/>
              </a:ext>
            </a:extLst>
          </p:cNvPr>
          <p:cNvPicPr>
            <a:picLocks noChangeAspect="1"/>
          </p:cNvPicPr>
          <p:nvPr/>
        </p:nvPicPr>
        <p:blipFill>
          <a:blip r:embed="rId5"/>
          <a:stretch>
            <a:fillRect/>
          </a:stretch>
        </p:blipFill>
        <p:spPr>
          <a:xfrm>
            <a:off x="4863405" y="2948488"/>
            <a:ext cx="645636" cy="645636"/>
          </a:xfrm>
          <a:prstGeom prst="rect">
            <a:avLst/>
          </a:prstGeom>
        </p:spPr>
      </p:pic>
      <p:pic>
        <p:nvPicPr>
          <p:cNvPr id="7" name="Immagine 6" descr="Immagine che contiene cartone animato, schermata, cerchio, design&#10;&#10;Descrizione generata automaticamente">
            <a:extLst>
              <a:ext uri="{FF2B5EF4-FFF2-40B4-BE49-F238E27FC236}">
                <a16:creationId xmlns:a16="http://schemas.microsoft.com/office/drawing/2014/main" id="{2ABA4E68-247E-EE43-38B6-7F25C79FF78D}"/>
              </a:ext>
            </a:extLst>
          </p:cNvPr>
          <p:cNvPicPr>
            <a:picLocks noChangeAspect="1"/>
          </p:cNvPicPr>
          <p:nvPr/>
        </p:nvPicPr>
        <p:blipFill>
          <a:blip r:embed="rId4"/>
          <a:stretch>
            <a:fillRect/>
          </a:stretch>
        </p:blipFill>
        <p:spPr>
          <a:xfrm>
            <a:off x="4640271" y="2348584"/>
            <a:ext cx="1046094" cy="645636"/>
          </a:xfrm>
          <a:prstGeom prst="rect">
            <a:avLst/>
          </a:prstGeom>
        </p:spPr>
      </p:pic>
      <p:pic>
        <p:nvPicPr>
          <p:cNvPr id="5" name="Immagine 4" descr="Immagine che contiene cartone animato, schermata, cerchio, design&#10;&#10;Descrizione generata automaticamente">
            <a:extLst>
              <a:ext uri="{FF2B5EF4-FFF2-40B4-BE49-F238E27FC236}">
                <a16:creationId xmlns:a16="http://schemas.microsoft.com/office/drawing/2014/main" id="{D087FAC6-0705-137E-C50F-0DF71DDC8322}"/>
              </a:ext>
            </a:extLst>
          </p:cNvPr>
          <p:cNvPicPr>
            <a:picLocks noChangeAspect="1"/>
          </p:cNvPicPr>
          <p:nvPr/>
        </p:nvPicPr>
        <p:blipFill>
          <a:blip r:embed="rId4"/>
          <a:stretch>
            <a:fillRect/>
          </a:stretch>
        </p:blipFill>
        <p:spPr>
          <a:xfrm>
            <a:off x="2817245" y="2348583"/>
            <a:ext cx="665190" cy="410547"/>
          </a:xfrm>
          <a:prstGeom prst="rect">
            <a:avLst/>
          </a:prstGeom>
        </p:spPr>
      </p:pic>
      <p:sp>
        <p:nvSpPr>
          <p:cNvPr id="3" name="CasellaDiTesto 2">
            <a:extLst>
              <a:ext uri="{FF2B5EF4-FFF2-40B4-BE49-F238E27FC236}">
                <a16:creationId xmlns:a16="http://schemas.microsoft.com/office/drawing/2014/main" id="{F7F0B821-BDFF-E095-F2CD-4798E7A4C040}"/>
              </a:ext>
            </a:extLst>
          </p:cNvPr>
          <p:cNvSpPr txBox="1"/>
          <p:nvPr/>
        </p:nvSpPr>
        <p:spPr>
          <a:xfrm>
            <a:off x="3077616" y="3853170"/>
            <a:ext cx="1042273"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Documents</a:t>
            </a:r>
          </a:p>
        </p:txBody>
      </p:sp>
    </p:spTree>
    <p:extLst>
      <p:ext uri="{BB962C8B-B14F-4D97-AF65-F5344CB8AC3E}">
        <p14:creationId xmlns:p14="http://schemas.microsoft.com/office/powerpoint/2010/main" val="427391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12B5A-228D-81F4-4679-36E4E0A42509}"/>
              </a:ext>
            </a:extLst>
          </p:cNvPr>
          <p:cNvSpPr>
            <a:spLocks noGrp="1"/>
          </p:cNvSpPr>
          <p:nvPr>
            <p:ph type="title"/>
          </p:nvPr>
        </p:nvSpPr>
        <p:spPr/>
        <p:txBody>
          <a:bodyPr/>
          <a:lstStyle/>
          <a:p>
            <a:r>
              <a:rPr lang="en-US" dirty="0"/>
              <a:t>Benefits of this structure</a:t>
            </a:r>
          </a:p>
        </p:txBody>
      </p:sp>
      <p:sp>
        <p:nvSpPr>
          <p:cNvPr id="3" name="Segnaposto testo 2">
            <a:extLst>
              <a:ext uri="{FF2B5EF4-FFF2-40B4-BE49-F238E27FC236}">
                <a16:creationId xmlns:a16="http://schemas.microsoft.com/office/drawing/2014/main" id="{46102D7A-C38F-399E-9858-3B649BB0B1F4}"/>
              </a:ext>
            </a:extLst>
          </p:cNvPr>
          <p:cNvSpPr>
            <a:spLocks noGrp="1"/>
          </p:cNvSpPr>
          <p:nvPr>
            <p:ph type="body" idx="1"/>
          </p:nvPr>
        </p:nvSpPr>
        <p:spPr/>
        <p:txBody>
          <a:bodyPr/>
          <a:lstStyle/>
          <a:p>
            <a:pPr marL="146050" indent="0">
              <a:buNone/>
            </a:pPr>
            <a:r>
              <a:rPr lang="en-US" sz="1600" dirty="0"/>
              <a:t>The architecture of </a:t>
            </a:r>
            <a:r>
              <a:rPr lang="en-US" sz="1600" dirty="0" err="1"/>
              <a:t>CouchBase</a:t>
            </a:r>
            <a:r>
              <a:rPr lang="en-US" sz="1600" dirty="0"/>
              <a:t> allows developers to fine tune the system based on type of data that a bucket is going to store.</a:t>
            </a:r>
          </a:p>
          <a:p>
            <a:pPr marL="146050" indent="0">
              <a:buNone/>
            </a:pPr>
            <a:endParaRPr lang="en-US" sz="1600" dirty="0"/>
          </a:p>
          <a:p>
            <a:pPr marL="146050" indent="0">
              <a:buNone/>
            </a:pPr>
            <a:r>
              <a:rPr lang="en-US" sz="1600" dirty="0"/>
              <a:t>Buckets configuration include:</a:t>
            </a:r>
          </a:p>
          <a:p>
            <a:r>
              <a:rPr lang="en-US" sz="1600" dirty="0"/>
              <a:t>Replica decision</a:t>
            </a:r>
          </a:p>
          <a:p>
            <a:r>
              <a:rPr lang="en-US" sz="1600" dirty="0"/>
              <a:t>Time to leave</a:t>
            </a:r>
          </a:p>
          <a:p>
            <a:r>
              <a:rPr lang="en-US" sz="1600" dirty="0"/>
              <a:t>Transaction resolution policy</a:t>
            </a:r>
          </a:p>
        </p:txBody>
      </p:sp>
      <p:sp>
        <p:nvSpPr>
          <p:cNvPr id="4" name="Segnaposto numero diapositiva 3">
            <a:extLst>
              <a:ext uri="{FF2B5EF4-FFF2-40B4-BE49-F238E27FC236}">
                <a16:creationId xmlns:a16="http://schemas.microsoft.com/office/drawing/2014/main" id="{445C924F-9DE7-C454-1690-8F430FC3AD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16</a:t>
            </a:fld>
            <a:endParaRPr lang="it-IT"/>
          </a:p>
        </p:txBody>
      </p:sp>
      <p:sp>
        <p:nvSpPr>
          <p:cNvPr id="6" name="Google Shape;84;p8">
            <a:extLst>
              <a:ext uri="{FF2B5EF4-FFF2-40B4-BE49-F238E27FC236}">
                <a16:creationId xmlns:a16="http://schemas.microsoft.com/office/drawing/2014/main" id="{FE485410-2E37-200A-7B9F-B7FC70490258}"/>
              </a:ext>
            </a:extLst>
          </p:cNvPr>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7" name="Google Shape;84;p8">
            <a:extLst>
              <a:ext uri="{FF2B5EF4-FFF2-40B4-BE49-F238E27FC236}">
                <a16:creationId xmlns:a16="http://schemas.microsoft.com/office/drawing/2014/main" id="{4C657CF1-DEE0-4849-96CD-045E2F19498E}"/>
              </a:ext>
            </a:extLst>
          </p:cNvPr>
          <p:cNvSpPr txBox="1">
            <a:spLocks/>
          </p:cNvSpPr>
          <p:nvPr/>
        </p:nvSpPr>
        <p:spPr>
          <a:xfrm>
            <a:off x="1567200" y="4931500"/>
            <a:ext cx="5854500" cy="3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900"/>
              <a:buFont typeface="Catamaran"/>
              <a:buNone/>
              <a:defRPr sz="900" b="0" i="0" u="none" strike="noStrike" cap="none">
                <a:solidFill>
                  <a:schemeClr val="accent1"/>
                </a:solidFill>
                <a:latin typeface="Catamaran"/>
                <a:ea typeface="Catamaran"/>
                <a:cs typeface="Catamaran"/>
                <a:sym typeface="Catamaran"/>
              </a:defRPr>
            </a:lvl1pPr>
            <a:lvl2pPr marL="914400" marR="0" lvl="1"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2pPr>
            <a:lvl3pPr marL="1371600" marR="0" lvl="2"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3pPr>
            <a:lvl4pPr marL="1828800" marR="0" lvl="3"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4pPr>
            <a:lvl5pPr marL="2286000" marR="0" lvl="4"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5pPr>
            <a:lvl6pPr marL="2743200" marR="0" lvl="5"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6pPr>
            <a:lvl7pPr marL="3200400" marR="0" lvl="6"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7pPr>
            <a:lvl8pPr marL="3657600" marR="0" lvl="7"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8pPr>
            <a:lvl9pPr marL="4114800" marR="0" lvl="8" indent="-298450" algn="l" rtl="0">
              <a:lnSpc>
                <a:spcPct val="115000"/>
              </a:lnSpc>
              <a:spcBef>
                <a:spcPts val="1600"/>
              </a:spcBef>
              <a:spcAft>
                <a:spcPts val="160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9pPr>
          </a:lstStyle>
          <a:p>
            <a:pPr marL="0" indent="0">
              <a:spcAft>
                <a:spcPts val="1600"/>
              </a:spcAft>
            </a:pPr>
            <a:r>
              <a:rPr lang="it-IT"/>
              <a:t>CouchBase – Lorenzo Frangella 1899674</a:t>
            </a:r>
            <a:endParaRPr lang="it-IT" dirty="0"/>
          </a:p>
        </p:txBody>
      </p:sp>
    </p:spTree>
    <p:extLst>
      <p:ext uri="{BB962C8B-B14F-4D97-AF65-F5344CB8AC3E}">
        <p14:creationId xmlns:p14="http://schemas.microsoft.com/office/powerpoint/2010/main" val="48827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6453BA-6FE0-4901-129B-AA951832D536}"/>
              </a:ext>
            </a:extLst>
          </p:cNvPr>
          <p:cNvSpPr>
            <a:spLocks noGrp="1"/>
          </p:cNvSpPr>
          <p:nvPr>
            <p:ph type="title"/>
          </p:nvPr>
        </p:nvSpPr>
        <p:spPr/>
        <p:txBody>
          <a:bodyPr/>
          <a:lstStyle/>
          <a:p>
            <a:r>
              <a:rPr lang="en-US" dirty="0"/>
              <a:t>Query Language SQL++ (N1QL)</a:t>
            </a:r>
          </a:p>
        </p:txBody>
      </p:sp>
      <p:sp>
        <p:nvSpPr>
          <p:cNvPr id="3" name="Segnaposto testo 2">
            <a:extLst>
              <a:ext uri="{FF2B5EF4-FFF2-40B4-BE49-F238E27FC236}">
                <a16:creationId xmlns:a16="http://schemas.microsoft.com/office/drawing/2014/main" id="{6A753005-3FB2-D264-B476-DA3B54381122}"/>
              </a:ext>
            </a:extLst>
          </p:cNvPr>
          <p:cNvSpPr>
            <a:spLocks noGrp="1"/>
          </p:cNvSpPr>
          <p:nvPr>
            <p:ph type="body" idx="1"/>
          </p:nvPr>
        </p:nvSpPr>
        <p:spPr>
          <a:xfrm>
            <a:off x="727650" y="1622024"/>
            <a:ext cx="3844350" cy="3064275"/>
          </a:xfrm>
        </p:spPr>
        <p:txBody>
          <a:bodyPr/>
          <a:lstStyle/>
          <a:p>
            <a:pPr marL="146050" indent="0">
              <a:buNone/>
            </a:pPr>
            <a:r>
              <a:rPr lang="en-US" sz="1400" dirty="0">
                <a:solidFill>
                  <a:srgbClr val="6F0A19"/>
                </a:solidFill>
              </a:rPr>
              <a:t>SQL++</a:t>
            </a:r>
            <a:r>
              <a:rPr lang="en-US" sz="1400" dirty="0"/>
              <a:t>, also called </a:t>
            </a:r>
            <a:r>
              <a:rPr lang="en-US" sz="1400" dirty="0">
                <a:solidFill>
                  <a:srgbClr val="6F0A19"/>
                </a:solidFill>
              </a:rPr>
              <a:t>N1QL</a:t>
            </a:r>
            <a:r>
              <a:rPr lang="en-US" sz="1400" dirty="0"/>
              <a:t> is the query language of </a:t>
            </a:r>
            <a:r>
              <a:rPr lang="en-US" sz="1400" dirty="0" err="1"/>
              <a:t>CouchBase</a:t>
            </a:r>
            <a:r>
              <a:rPr lang="en-US" sz="1400" dirty="0"/>
              <a:t>. Its </a:t>
            </a:r>
            <a:r>
              <a:rPr lang="en-US" sz="1400" dirty="0" err="1"/>
              <a:t>sintax</a:t>
            </a:r>
            <a:r>
              <a:rPr lang="en-US" sz="1400" dirty="0"/>
              <a:t> is similar to SQL, this choice was made from </a:t>
            </a:r>
            <a:r>
              <a:rPr lang="en-US" sz="1400" dirty="0" err="1"/>
              <a:t>CouchBase’s</a:t>
            </a:r>
            <a:r>
              <a:rPr lang="en-US" sz="1400" dirty="0"/>
              <a:t> developers to make easier for a company to migrate to </a:t>
            </a:r>
            <a:r>
              <a:rPr lang="en-US" sz="1400" dirty="0" err="1"/>
              <a:t>CouchBase</a:t>
            </a:r>
            <a:r>
              <a:rPr lang="en-US" sz="1400" dirty="0"/>
              <a:t> platform without learning another language from scratch.</a:t>
            </a:r>
          </a:p>
          <a:p>
            <a:pPr marL="146050" indent="0">
              <a:buNone/>
            </a:pPr>
            <a:endParaRPr lang="en-US" sz="1400" dirty="0"/>
          </a:p>
          <a:p>
            <a:pPr marL="146050" indent="0">
              <a:buNone/>
            </a:pPr>
            <a:r>
              <a:rPr lang="en-US" sz="1400" dirty="0"/>
              <a:t>The </a:t>
            </a:r>
            <a:r>
              <a:rPr lang="en-US" sz="1400" dirty="0">
                <a:solidFill>
                  <a:srgbClr val="6F0A19"/>
                </a:solidFill>
              </a:rPr>
              <a:t>main difference</a:t>
            </a:r>
            <a:r>
              <a:rPr lang="en-US" sz="1400" dirty="0"/>
              <a:t> resides in the data models that they handle.</a:t>
            </a:r>
          </a:p>
          <a:p>
            <a:pPr marL="146050" indent="0">
              <a:buNone/>
            </a:pPr>
            <a:endParaRPr lang="en-US" dirty="0"/>
          </a:p>
        </p:txBody>
      </p:sp>
      <p:sp>
        <p:nvSpPr>
          <p:cNvPr id="4" name="Segnaposto numero diapositiva 3">
            <a:extLst>
              <a:ext uri="{FF2B5EF4-FFF2-40B4-BE49-F238E27FC236}">
                <a16:creationId xmlns:a16="http://schemas.microsoft.com/office/drawing/2014/main" id="{090EFF6A-14C5-6690-054C-F9D927006A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pic>
        <p:nvPicPr>
          <p:cNvPr id="5" name="Immagine 4" descr="Immagine che contiene vestiti, persona, Viso umano, testo&#10;&#10;Descrizione generata automaticamente">
            <a:extLst>
              <a:ext uri="{FF2B5EF4-FFF2-40B4-BE49-F238E27FC236}">
                <a16:creationId xmlns:a16="http://schemas.microsoft.com/office/drawing/2014/main" id="{7325AD44-DD3E-8A80-5CAC-29B9B8983D0B}"/>
              </a:ext>
            </a:extLst>
          </p:cNvPr>
          <p:cNvPicPr>
            <a:picLocks noChangeAspect="1"/>
          </p:cNvPicPr>
          <p:nvPr/>
        </p:nvPicPr>
        <p:blipFill>
          <a:blip r:embed="rId3"/>
          <a:stretch>
            <a:fillRect/>
          </a:stretch>
        </p:blipFill>
        <p:spPr>
          <a:xfrm>
            <a:off x="5466081" y="1293656"/>
            <a:ext cx="3070222" cy="3392644"/>
          </a:xfrm>
          <a:prstGeom prst="rect">
            <a:avLst/>
          </a:prstGeom>
        </p:spPr>
      </p:pic>
      <p:sp>
        <p:nvSpPr>
          <p:cNvPr id="6" name="CasellaDiTesto 5">
            <a:extLst>
              <a:ext uri="{FF2B5EF4-FFF2-40B4-BE49-F238E27FC236}">
                <a16:creationId xmlns:a16="http://schemas.microsoft.com/office/drawing/2014/main" id="{3559F73B-199D-6499-7D09-D52C41F6397D}"/>
              </a:ext>
            </a:extLst>
          </p:cNvPr>
          <p:cNvSpPr txBox="1"/>
          <p:nvPr/>
        </p:nvSpPr>
        <p:spPr>
          <a:xfrm rot="590977">
            <a:off x="5953456" y="1816841"/>
            <a:ext cx="764087" cy="307777"/>
          </a:xfrm>
          <a:prstGeom prst="rect">
            <a:avLst/>
          </a:prstGeom>
          <a:noFill/>
        </p:spPr>
        <p:txBody>
          <a:bodyPr wrap="square" rtlCol="0">
            <a:spAutoFit/>
          </a:bodyPr>
          <a:lstStyle/>
          <a:p>
            <a:r>
              <a:rPr lang="en-US" dirty="0"/>
              <a:t>SQL++</a:t>
            </a:r>
          </a:p>
        </p:txBody>
      </p:sp>
      <p:sp>
        <p:nvSpPr>
          <p:cNvPr id="9" name="CasellaDiTesto 8">
            <a:extLst>
              <a:ext uri="{FF2B5EF4-FFF2-40B4-BE49-F238E27FC236}">
                <a16:creationId xmlns:a16="http://schemas.microsoft.com/office/drawing/2014/main" id="{4A0CF599-F6B0-5CBE-8740-20A161B9C4AE}"/>
              </a:ext>
            </a:extLst>
          </p:cNvPr>
          <p:cNvSpPr txBox="1"/>
          <p:nvPr/>
        </p:nvSpPr>
        <p:spPr>
          <a:xfrm rot="590977">
            <a:off x="7608966" y="2033076"/>
            <a:ext cx="552384" cy="307777"/>
          </a:xfrm>
          <a:prstGeom prst="rect">
            <a:avLst/>
          </a:prstGeom>
          <a:noFill/>
        </p:spPr>
        <p:txBody>
          <a:bodyPr wrap="square" rtlCol="0">
            <a:spAutoFit/>
          </a:bodyPr>
          <a:lstStyle/>
          <a:p>
            <a:r>
              <a:rPr lang="en-US" dirty="0"/>
              <a:t>SQL</a:t>
            </a:r>
          </a:p>
        </p:txBody>
      </p:sp>
    </p:spTree>
    <p:extLst>
      <p:ext uri="{BB962C8B-B14F-4D97-AF65-F5344CB8AC3E}">
        <p14:creationId xmlns:p14="http://schemas.microsoft.com/office/powerpoint/2010/main" val="2615294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9793D18-B958-2348-3B0C-D867EC3DEB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7" name="Titolo 6">
            <a:extLst>
              <a:ext uri="{FF2B5EF4-FFF2-40B4-BE49-F238E27FC236}">
                <a16:creationId xmlns:a16="http://schemas.microsoft.com/office/drawing/2014/main" id="{B546616D-9C94-5CFF-C017-9794BAED1220}"/>
              </a:ext>
            </a:extLst>
          </p:cNvPr>
          <p:cNvSpPr>
            <a:spLocks noGrp="1"/>
          </p:cNvSpPr>
          <p:nvPr>
            <p:ph type="title"/>
          </p:nvPr>
        </p:nvSpPr>
        <p:spPr/>
        <p:txBody>
          <a:bodyPr/>
          <a:lstStyle/>
          <a:p>
            <a:r>
              <a:rPr lang="en-US" dirty="0"/>
              <a:t>Data Replication and </a:t>
            </a:r>
            <a:r>
              <a:rPr lang="en-US" dirty="0" err="1"/>
              <a:t>Sharding</a:t>
            </a:r>
            <a:endParaRPr lang="en-US" dirty="0"/>
          </a:p>
        </p:txBody>
      </p:sp>
      <p:sp>
        <p:nvSpPr>
          <p:cNvPr id="2" name="CasellaDiTesto 1">
            <a:extLst>
              <a:ext uri="{FF2B5EF4-FFF2-40B4-BE49-F238E27FC236}">
                <a16:creationId xmlns:a16="http://schemas.microsoft.com/office/drawing/2014/main" id="{A993FC0D-3682-D770-EEB7-1A6EE33F998A}"/>
              </a:ext>
            </a:extLst>
          </p:cNvPr>
          <p:cNvSpPr txBox="1"/>
          <p:nvPr/>
        </p:nvSpPr>
        <p:spPr>
          <a:xfrm>
            <a:off x="727650" y="1902279"/>
            <a:ext cx="4232249" cy="338554"/>
          </a:xfrm>
          <a:prstGeom prst="rect">
            <a:avLst/>
          </a:prstGeom>
          <a:noFill/>
        </p:spPr>
        <p:txBody>
          <a:bodyPr wrap="none" rtlCol="0">
            <a:spAutoFit/>
          </a:bodyPr>
          <a:lstStyle/>
          <a:p>
            <a:r>
              <a:rPr lang="en-US" sz="1600" dirty="0">
                <a:solidFill>
                  <a:schemeClr val="accent1"/>
                </a:solidFill>
                <a:latin typeface="Catamaran" pitchFamily="2" charset="77"/>
                <a:cs typeface="Catamaran" pitchFamily="2" charset="77"/>
              </a:rPr>
              <a:t>Number of </a:t>
            </a:r>
            <a:r>
              <a:rPr lang="en-US" sz="1600" dirty="0">
                <a:solidFill>
                  <a:srgbClr val="6F0A19"/>
                </a:solidFill>
                <a:latin typeface="Catamaran" pitchFamily="2" charset="77"/>
                <a:cs typeface="Catamaran" pitchFamily="2" charset="77"/>
              </a:rPr>
              <a:t>replicas</a:t>
            </a:r>
            <a:r>
              <a:rPr lang="en-US" sz="1600" dirty="0">
                <a:solidFill>
                  <a:schemeClr val="accent1"/>
                </a:solidFill>
                <a:latin typeface="Catamaran" pitchFamily="2" charset="77"/>
                <a:cs typeface="Catamaran" pitchFamily="2" charset="77"/>
              </a:rPr>
              <a:t> can be decided during setup</a:t>
            </a:r>
          </a:p>
        </p:txBody>
      </p:sp>
      <p:pic>
        <p:nvPicPr>
          <p:cNvPr id="6" name="Immagine 5" descr="Immagine che contiene testo, Carattere, Elementi grafici, schermata&#10;&#10;Descrizione generata automaticamente">
            <a:extLst>
              <a:ext uri="{FF2B5EF4-FFF2-40B4-BE49-F238E27FC236}">
                <a16:creationId xmlns:a16="http://schemas.microsoft.com/office/drawing/2014/main" id="{1C9DD004-C0C1-C3B9-6BD4-602BA021EA57}"/>
              </a:ext>
            </a:extLst>
          </p:cNvPr>
          <p:cNvPicPr>
            <a:picLocks noChangeAspect="1"/>
          </p:cNvPicPr>
          <p:nvPr/>
        </p:nvPicPr>
        <p:blipFill>
          <a:blip r:embed="rId2"/>
          <a:stretch>
            <a:fillRect/>
          </a:stretch>
        </p:blipFill>
        <p:spPr>
          <a:xfrm>
            <a:off x="5096021" y="1848420"/>
            <a:ext cx="446271" cy="446271"/>
          </a:xfrm>
          <a:prstGeom prst="rect">
            <a:avLst/>
          </a:prstGeom>
        </p:spPr>
      </p:pic>
      <p:pic>
        <p:nvPicPr>
          <p:cNvPr id="8" name="Immagine 7" descr="Immagine che contiene testo, Carattere, Elementi grafici, schermata&#10;&#10;Descrizione generata automaticamente">
            <a:extLst>
              <a:ext uri="{FF2B5EF4-FFF2-40B4-BE49-F238E27FC236}">
                <a16:creationId xmlns:a16="http://schemas.microsoft.com/office/drawing/2014/main" id="{CA575184-C62F-8EA7-7D30-247A7C679ECF}"/>
              </a:ext>
            </a:extLst>
          </p:cNvPr>
          <p:cNvPicPr>
            <a:picLocks noChangeAspect="1"/>
          </p:cNvPicPr>
          <p:nvPr/>
        </p:nvPicPr>
        <p:blipFill>
          <a:blip r:embed="rId2"/>
          <a:stretch>
            <a:fillRect/>
          </a:stretch>
        </p:blipFill>
        <p:spPr>
          <a:xfrm>
            <a:off x="5958714" y="2240833"/>
            <a:ext cx="446271" cy="446271"/>
          </a:xfrm>
          <a:prstGeom prst="rect">
            <a:avLst/>
          </a:prstGeom>
        </p:spPr>
      </p:pic>
      <p:pic>
        <p:nvPicPr>
          <p:cNvPr id="9" name="Immagine 8" descr="Immagine che contiene testo, Carattere, Elementi grafici, schermata&#10;&#10;Descrizione generata automaticamente">
            <a:extLst>
              <a:ext uri="{FF2B5EF4-FFF2-40B4-BE49-F238E27FC236}">
                <a16:creationId xmlns:a16="http://schemas.microsoft.com/office/drawing/2014/main" id="{8F93DB53-8F58-5F81-B8F1-F5BCEBC3A6DB}"/>
              </a:ext>
            </a:extLst>
          </p:cNvPr>
          <p:cNvPicPr>
            <a:picLocks noChangeAspect="1"/>
          </p:cNvPicPr>
          <p:nvPr/>
        </p:nvPicPr>
        <p:blipFill>
          <a:blip r:embed="rId2"/>
          <a:stretch>
            <a:fillRect/>
          </a:stretch>
        </p:blipFill>
        <p:spPr>
          <a:xfrm>
            <a:off x="5929452" y="1456008"/>
            <a:ext cx="446271" cy="446271"/>
          </a:xfrm>
          <a:prstGeom prst="rect">
            <a:avLst/>
          </a:prstGeom>
        </p:spPr>
      </p:pic>
      <p:cxnSp>
        <p:nvCxnSpPr>
          <p:cNvPr id="12" name="Connettore 7 11">
            <a:extLst>
              <a:ext uri="{FF2B5EF4-FFF2-40B4-BE49-F238E27FC236}">
                <a16:creationId xmlns:a16="http://schemas.microsoft.com/office/drawing/2014/main" id="{F42202CD-955E-01CB-BF6D-2362DA2FF445}"/>
              </a:ext>
            </a:extLst>
          </p:cNvPr>
          <p:cNvCxnSpPr>
            <a:cxnSpLocks/>
            <a:stCxn id="6" idx="3"/>
            <a:endCxn id="8" idx="1"/>
          </p:cNvCxnSpPr>
          <p:nvPr/>
        </p:nvCxnSpPr>
        <p:spPr>
          <a:xfrm>
            <a:off x="5542292" y="2071556"/>
            <a:ext cx="416422" cy="3924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7 13">
            <a:extLst>
              <a:ext uri="{FF2B5EF4-FFF2-40B4-BE49-F238E27FC236}">
                <a16:creationId xmlns:a16="http://schemas.microsoft.com/office/drawing/2014/main" id="{EF5AA562-7A69-BEE1-B2BE-F276790A422E}"/>
              </a:ext>
            </a:extLst>
          </p:cNvPr>
          <p:cNvCxnSpPr>
            <a:cxnSpLocks/>
            <a:stCxn id="6" idx="3"/>
            <a:endCxn id="9" idx="1"/>
          </p:cNvCxnSpPr>
          <p:nvPr/>
        </p:nvCxnSpPr>
        <p:spPr>
          <a:xfrm flipV="1">
            <a:off x="5542292" y="1679144"/>
            <a:ext cx="387160" cy="3924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magine 20" descr="Immagine che contiene Elementi grafici, Carattere, schermata, logo&#10;&#10;Descrizione generata automaticamente">
            <a:extLst>
              <a:ext uri="{FF2B5EF4-FFF2-40B4-BE49-F238E27FC236}">
                <a16:creationId xmlns:a16="http://schemas.microsoft.com/office/drawing/2014/main" id="{ACEF55D6-8A49-8019-8849-EF8BFABABF21}"/>
              </a:ext>
            </a:extLst>
          </p:cNvPr>
          <p:cNvPicPr>
            <a:picLocks noChangeAspect="1"/>
          </p:cNvPicPr>
          <p:nvPr/>
        </p:nvPicPr>
        <p:blipFill>
          <a:blip r:embed="rId3"/>
          <a:stretch>
            <a:fillRect/>
          </a:stretch>
        </p:blipFill>
        <p:spPr>
          <a:xfrm>
            <a:off x="5096021" y="4201151"/>
            <a:ext cx="548700" cy="548700"/>
          </a:xfrm>
          <a:prstGeom prst="rect">
            <a:avLst/>
          </a:prstGeom>
        </p:spPr>
      </p:pic>
      <p:pic>
        <p:nvPicPr>
          <p:cNvPr id="22" name="Immagine 21" descr="Immagine che contiene Elementi grafici, Carattere, schermata, logo&#10;&#10;Descrizione generata automaticamente">
            <a:extLst>
              <a:ext uri="{FF2B5EF4-FFF2-40B4-BE49-F238E27FC236}">
                <a16:creationId xmlns:a16="http://schemas.microsoft.com/office/drawing/2014/main" id="{648F2CF1-C51C-3655-7E2F-5D49B9341DB2}"/>
              </a:ext>
            </a:extLst>
          </p:cNvPr>
          <p:cNvPicPr>
            <a:picLocks noChangeAspect="1"/>
          </p:cNvPicPr>
          <p:nvPr/>
        </p:nvPicPr>
        <p:blipFill>
          <a:blip r:embed="rId3"/>
          <a:stretch>
            <a:fillRect/>
          </a:stretch>
        </p:blipFill>
        <p:spPr>
          <a:xfrm>
            <a:off x="6658569" y="4201151"/>
            <a:ext cx="548700" cy="548700"/>
          </a:xfrm>
          <a:prstGeom prst="rect">
            <a:avLst/>
          </a:prstGeom>
        </p:spPr>
      </p:pic>
      <p:pic>
        <p:nvPicPr>
          <p:cNvPr id="23" name="Immagine 22" descr="Immagine che contiene Elementi grafici, Carattere, schermata, logo&#10;&#10;Descrizione generata automaticamente">
            <a:extLst>
              <a:ext uri="{FF2B5EF4-FFF2-40B4-BE49-F238E27FC236}">
                <a16:creationId xmlns:a16="http://schemas.microsoft.com/office/drawing/2014/main" id="{348F29F3-79A6-FB9B-7F79-BF225687BC2D}"/>
              </a:ext>
            </a:extLst>
          </p:cNvPr>
          <p:cNvPicPr>
            <a:picLocks noChangeAspect="1"/>
          </p:cNvPicPr>
          <p:nvPr/>
        </p:nvPicPr>
        <p:blipFill>
          <a:blip r:embed="rId3"/>
          <a:stretch>
            <a:fillRect/>
          </a:stretch>
        </p:blipFill>
        <p:spPr>
          <a:xfrm>
            <a:off x="5878237" y="4201151"/>
            <a:ext cx="548700" cy="548700"/>
          </a:xfrm>
          <a:prstGeom prst="rect">
            <a:avLst/>
          </a:prstGeom>
        </p:spPr>
      </p:pic>
      <p:pic>
        <p:nvPicPr>
          <p:cNvPr id="25" name="Immagine 24" descr="Immagine che contiene testo, Carattere, Elementi grafici, schermata&#10;&#10;Descrizione generata automaticamente">
            <a:extLst>
              <a:ext uri="{FF2B5EF4-FFF2-40B4-BE49-F238E27FC236}">
                <a16:creationId xmlns:a16="http://schemas.microsoft.com/office/drawing/2014/main" id="{67851259-C698-9130-DA7A-FF8A61E8A6E5}"/>
              </a:ext>
            </a:extLst>
          </p:cNvPr>
          <p:cNvPicPr>
            <a:picLocks noChangeAspect="1"/>
          </p:cNvPicPr>
          <p:nvPr/>
        </p:nvPicPr>
        <p:blipFill>
          <a:blip r:embed="rId2"/>
          <a:stretch>
            <a:fillRect/>
          </a:stretch>
        </p:blipFill>
        <p:spPr>
          <a:xfrm>
            <a:off x="4926744" y="3215481"/>
            <a:ext cx="338554" cy="338554"/>
          </a:xfrm>
          <a:prstGeom prst="rect">
            <a:avLst/>
          </a:prstGeom>
        </p:spPr>
      </p:pic>
      <p:pic>
        <p:nvPicPr>
          <p:cNvPr id="26" name="Immagine 25" descr="Immagine che contiene testo, Carattere, Elementi grafici, schermata&#10;&#10;Descrizione generata automaticamente">
            <a:extLst>
              <a:ext uri="{FF2B5EF4-FFF2-40B4-BE49-F238E27FC236}">
                <a16:creationId xmlns:a16="http://schemas.microsoft.com/office/drawing/2014/main" id="{93C7AE64-FE80-03D3-7472-F929952D2A15}"/>
              </a:ext>
            </a:extLst>
          </p:cNvPr>
          <p:cNvPicPr>
            <a:picLocks noChangeAspect="1"/>
          </p:cNvPicPr>
          <p:nvPr/>
        </p:nvPicPr>
        <p:blipFill>
          <a:blip r:embed="rId2"/>
          <a:stretch>
            <a:fillRect/>
          </a:stretch>
        </p:blipFill>
        <p:spPr>
          <a:xfrm>
            <a:off x="4757467" y="3315239"/>
            <a:ext cx="338554" cy="338554"/>
          </a:xfrm>
          <a:prstGeom prst="rect">
            <a:avLst/>
          </a:prstGeom>
        </p:spPr>
      </p:pic>
      <p:pic>
        <p:nvPicPr>
          <p:cNvPr id="27" name="Immagine 26" descr="Immagine che contiene testo, Carattere, Elementi grafici, schermata&#10;&#10;Descrizione generata automaticamente">
            <a:extLst>
              <a:ext uri="{FF2B5EF4-FFF2-40B4-BE49-F238E27FC236}">
                <a16:creationId xmlns:a16="http://schemas.microsoft.com/office/drawing/2014/main" id="{83173703-E327-33B5-32F2-B26B1AB3A746}"/>
              </a:ext>
            </a:extLst>
          </p:cNvPr>
          <p:cNvPicPr>
            <a:picLocks noChangeAspect="1"/>
          </p:cNvPicPr>
          <p:nvPr/>
        </p:nvPicPr>
        <p:blipFill>
          <a:blip r:embed="rId2"/>
          <a:stretch>
            <a:fillRect/>
          </a:stretch>
        </p:blipFill>
        <p:spPr>
          <a:xfrm>
            <a:off x="5073958" y="3305700"/>
            <a:ext cx="338555" cy="338555"/>
          </a:xfrm>
          <a:prstGeom prst="rect">
            <a:avLst/>
          </a:prstGeom>
        </p:spPr>
      </p:pic>
      <p:sp>
        <p:nvSpPr>
          <p:cNvPr id="28" name="CasellaDiTesto 27">
            <a:extLst>
              <a:ext uri="{FF2B5EF4-FFF2-40B4-BE49-F238E27FC236}">
                <a16:creationId xmlns:a16="http://schemas.microsoft.com/office/drawing/2014/main" id="{3DDF9CA4-2581-01D5-DF22-D017C64CEE9C}"/>
              </a:ext>
            </a:extLst>
          </p:cNvPr>
          <p:cNvSpPr txBox="1"/>
          <p:nvPr/>
        </p:nvSpPr>
        <p:spPr>
          <a:xfrm>
            <a:off x="727650" y="3261647"/>
            <a:ext cx="4012637" cy="584775"/>
          </a:xfrm>
          <a:prstGeom prst="rect">
            <a:avLst/>
          </a:prstGeom>
          <a:noFill/>
        </p:spPr>
        <p:txBody>
          <a:bodyPr wrap="none" rtlCol="0">
            <a:spAutoFit/>
          </a:bodyPr>
          <a:lstStyle/>
          <a:p>
            <a:r>
              <a:rPr lang="en-US" sz="1600" dirty="0" err="1">
                <a:solidFill>
                  <a:srgbClr val="6F0A19"/>
                </a:solidFill>
                <a:latin typeface="Catamaran" pitchFamily="2" charset="77"/>
                <a:cs typeface="Catamaran" pitchFamily="2" charset="77"/>
              </a:rPr>
              <a:t>Sharding</a:t>
            </a:r>
            <a:r>
              <a:rPr lang="en-US" sz="1600" dirty="0">
                <a:solidFill>
                  <a:schemeClr val="accent1"/>
                </a:solidFill>
                <a:latin typeface="Catamaran" pitchFamily="2" charset="77"/>
                <a:cs typeface="Catamaran" pitchFamily="2" charset="77"/>
              </a:rPr>
              <a:t> is performed using an hash function</a:t>
            </a:r>
          </a:p>
          <a:p>
            <a:r>
              <a:rPr lang="en-US" sz="1600" dirty="0">
                <a:solidFill>
                  <a:schemeClr val="accent1"/>
                </a:solidFill>
                <a:latin typeface="Catamaran" pitchFamily="2" charset="77"/>
                <a:cs typeface="Catamaran" pitchFamily="2" charset="77"/>
              </a:rPr>
              <a:t>on id of the document (CRC32) </a:t>
            </a:r>
          </a:p>
        </p:txBody>
      </p:sp>
    </p:spTree>
    <p:extLst>
      <p:ext uri="{BB962C8B-B14F-4D97-AF65-F5344CB8AC3E}">
        <p14:creationId xmlns:p14="http://schemas.microsoft.com/office/powerpoint/2010/main" val="74386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descr="Immagine che contiene testo, Carattere, Elementi grafici, schermata&#10;&#10;Descrizione generata automaticamente">
            <a:extLst>
              <a:ext uri="{FF2B5EF4-FFF2-40B4-BE49-F238E27FC236}">
                <a16:creationId xmlns:a16="http://schemas.microsoft.com/office/drawing/2014/main" id="{67851259-C698-9130-DA7A-FF8A61E8A6E5}"/>
              </a:ext>
            </a:extLst>
          </p:cNvPr>
          <p:cNvPicPr>
            <a:picLocks noChangeAspect="1"/>
          </p:cNvPicPr>
          <p:nvPr/>
        </p:nvPicPr>
        <p:blipFill>
          <a:blip r:embed="rId2"/>
          <a:stretch>
            <a:fillRect/>
          </a:stretch>
        </p:blipFill>
        <p:spPr>
          <a:xfrm rot="20193332">
            <a:off x="5191587" y="4152376"/>
            <a:ext cx="338554" cy="338554"/>
          </a:xfrm>
          <a:prstGeom prst="rect">
            <a:avLst/>
          </a:prstGeom>
        </p:spPr>
      </p:pic>
      <p:pic>
        <p:nvPicPr>
          <p:cNvPr id="27" name="Immagine 26" descr="Immagine che contiene testo, Carattere, Elementi grafici, schermata&#10;&#10;Descrizione generata automaticamente">
            <a:extLst>
              <a:ext uri="{FF2B5EF4-FFF2-40B4-BE49-F238E27FC236}">
                <a16:creationId xmlns:a16="http://schemas.microsoft.com/office/drawing/2014/main" id="{83173703-E327-33B5-32F2-B26B1AB3A746}"/>
              </a:ext>
            </a:extLst>
          </p:cNvPr>
          <p:cNvPicPr>
            <a:picLocks noChangeAspect="1"/>
          </p:cNvPicPr>
          <p:nvPr/>
        </p:nvPicPr>
        <p:blipFill>
          <a:blip r:embed="rId2"/>
          <a:stretch>
            <a:fillRect/>
          </a:stretch>
        </p:blipFill>
        <p:spPr>
          <a:xfrm rot="2399059">
            <a:off x="6763642" y="4112422"/>
            <a:ext cx="338555" cy="338555"/>
          </a:xfrm>
          <a:prstGeom prst="rect">
            <a:avLst/>
          </a:prstGeom>
        </p:spPr>
      </p:pic>
      <p:pic>
        <p:nvPicPr>
          <p:cNvPr id="26" name="Immagine 25" descr="Immagine che contiene testo, Carattere, Elementi grafici, schermata&#10;&#10;Descrizione generata automaticamente">
            <a:extLst>
              <a:ext uri="{FF2B5EF4-FFF2-40B4-BE49-F238E27FC236}">
                <a16:creationId xmlns:a16="http://schemas.microsoft.com/office/drawing/2014/main" id="{93C7AE64-FE80-03D3-7472-F929952D2A15}"/>
              </a:ext>
            </a:extLst>
          </p:cNvPr>
          <p:cNvPicPr>
            <a:picLocks noChangeAspect="1"/>
          </p:cNvPicPr>
          <p:nvPr/>
        </p:nvPicPr>
        <p:blipFill>
          <a:blip r:embed="rId2"/>
          <a:stretch>
            <a:fillRect/>
          </a:stretch>
        </p:blipFill>
        <p:spPr>
          <a:xfrm rot="16948581">
            <a:off x="5991287" y="4173177"/>
            <a:ext cx="338554" cy="338554"/>
          </a:xfrm>
          <a:prstGeom prst="rect">
            <a:avLst/>
          </a:prstGeom>
        </p:spPr>
      </p:pic>
      <p:pic>
        <p:nvPicPr>
          <p:cNvPr id="23" name="Immagine 22" descr="Immagine che contiene Elementi grafici, Carattere, schermata, logo&#10;&#10;Descrizione generata automaticamente">
            <a:extLst>
              <a:ext uri="{FF2B5EF4-FFF2-40B4-BE49-F238E27FC236}">
                <a16:creationId xmlns:a16="http://schemas.microsoft.com/office/drawing/2014/main" id="{348F29F3-79A6-FB9B-7F79-BF225687BC2D}"/>
              </a:ext>
            </a:extLst>
          </p:cNvPr>
          <p:cNvPicPr>
            <a:picLocks noChangeAspect="1"/>
          </p:cNvPicPr>
          <p:nvPr/>
        </p:nvPicPr>
        <p:blipFill>
          <a:blip r:embed="rId3"/>
          <a:stretch>
            <a:fillRect/>
          </a:stretch>
        </p:blipFill>
        <p:spPr>
          <a:xfrm>
            <a:off x="5878237" y="4201151"/>
            <a:ext cx="548700" cy="548700"/>
          </a:xfrm>
          <a:prstGeom prst="rect">
            <a:avLst/>
          </a:prstGeom>
        </p:spPr>
      </p:pic>
      <p:sp>
        <p:nvSpPr>
          <p:cNvPr id="4" name="Segnaposto numero diapositiva 3">
            <a:extLst>
              <a:ext uri="{FF2B5EF4-FFF2-40B4-BE49-F238E27FC236}">
                <a16:creationId xmlns:a16="http://schemas.microsoft.com/office/drawing/2014/main" id="{39793D18-B958-2348-3B0C-D867EC3DEB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7" name="Titolo 6">
            <a:extLst>
              <a:ext uri="{FF2B5EF4-FFF2-40B4-BE49-F238E27FC236}">
                <a16:creationId xmlns:a16="http://schemas.microsoft.com/office/drawing/2014/main" id="{B546616D-9C94-5CFF-C017-9794BAED1220}"/>
              </a:ext>
            </a:extLst>
          </p:cNvPr>
          <p:cNvSpPr>
            <a:spLocks noGrp="1"/>
          </p:cNvSpPr>
          <p:nvPr>
            <p:ph type="title"/>
          </p:nvPr>
        </p:nvSpPr>
        <p:spPr/>
        <p:txBody>
          <a:bodyPr/>
          <a:lstStyle/>
          <a:p>
            <a:r>
              <a:rPr lang="en-US" dirty="0"/>
              <a:t>Data Replication and </a:t>
            </a:r>
            <a:r>
              <a:rPr lang="en-US" dirty="0" err="1"/>
              <a:t>Sharding</a:t>
            </a:r>
            <a:endParaRPr lang="en-US" dirty="0"/>
          </a:p>
        </p:txBody>
      </p:sp>
      <p:sp>
        <p:nvSpPr>
          <p:cNvPr id="2" name="CasellaDiTesto 1">
            <a:extLst>
              <a:ext uri="{FF2B5EF4-FFF2-40B4-BE49-F238E27FC236}">
                <a16:creationId xmlns:a16="http://schemas.microsoft.com/office/drawing/2014/main" id="{A993FC0D-3682-D770-EEB7-1A6EE33F998A}"/>
              </a:ext>
            </a:extLst>
          </p:cNvPr>
          <p:cNvSpPr txBox="1"/>
          <p:nvPr/>
        </p:nvSpPr>
        <p:spPr>
          <a:xfrm>
            <a:off x="727650" y="1902279"/>
            <a:ext cx="4232249" cy="338554"/>
          </a:xfrm>
          <a:prstGeom prst="rect">
            <a:avLst/>
          </a:prstGeom>
          <a:noFill/>
        </p:spPr>
        <p:txBody>
          <a:bodyPr wrap="none" rtlCol="0">
            <a:spAutoFit/>
          </a:bodyPr>
          <a:lstStyle/>
          <a:p>
            <a:r>
              <a:rPr lang="en-US" sz="1600" dirty="0">
                <a:solidFill>
                  <a:schemeClr val="accent1"/>
                </a:solidFill>
                <a:latin typeface="Catamaran" pitchFamily="2" charset="77"/>
                <a:cs typeface="Catamaran" pitchFamily="2" charset="77"/>
              </a:rPr>
              <a:t>Number of </a:t>
            </a:r>
            <a:r>
              <a:rPr lang="en-US" sz="1600" dirty="0">
                <a:solidFill>
                  <a:srgbClr val="6F0A19"/>
                </a:solidFill>
                <a:latin typeface="Catamaran" pitchFamily="2" charset="77"/>
                <a:cs typeface="Catamaran" pitchFamily="2" charset="77"/>
              </a:rPr>
              <a:t>replicas</a:t>
            </a:r>
            <a:r>
              <a:rPr lang="en-US" sz="1600" dirty="0">
                <a:solidFill>
                  <a:schemeClr val="accent1"/>
                </a:solidFill>
                <a:latin typeface="Catamaran" pitchFamily="2" charset="77"/>
                <a:cs typeface="Catamaran" pitchFamily="2" charset="77"/>
              </a:rPr>
              <a:t> can be decided during setup</a:t>
            </a:r>
          </a:p>
        </p:txBody>
      </p:sp>
      <p:pic>
        <p:nvPicPr>
          <p:cNvPr id="6" name="Immagine 5" descr="Immagine che contiene testo, Carattere, Elementi grafici, schermata&#10;&#10;Descrizione generata automaticamente">
            <a:extLst>
              <a:ext uri="{FF2B5EF4-FFF2-40B4-BE49-F238E27FC236}">
                <a16:creationId xmlns:a16="http://schemas.microsoft.com/office/drawing/2014/main" id="{1C9DD004-C0C1-C3B9-6BD4-602BA021EA57}"/>
              </a:ext>
            </a:extLst>
          </p:cNvPr>
          <p:cNvPicPr>
            <a:picLocks noChangeAspect="1"/>
          </p:cNvPicPr>
          <p:nvPr/>
        </p:nvPicPr>
        <p:blipFill>
          <a:blip r:embed="rId2"/>
          <a:stretch>
            <a:fillRect/>
          </a:stretch>
        </p:blipFill>
        <p:spPr>
          <a:xfrm>
            <a:off x="5096021" y="1848420"/>
            <a:ext cx="446271" cy="446271"/>
          </a:xfrm>
          <a:prstGeom prst="rect">
            <a:avLst/>
          </a:prstGeom>
        </p:spPr>
      </p:pic>
      <p:pic>
        <p:nvPicPr>
          <p:cNvPr id="8" name="Immagine 7" descr="Immagine che contiene testo, Carattere, Elementi grafici, schermata&#10;&#10;Descrizione generata automaticamente">
            <a:extLst>
              <a:ext uri="{FF2B5EF4-FFF2-40B4-BE49-F238E27FC236}">
                <a16:creationId xmlns:a16="http://schemas.microsoft.com/office/drawing/2014/main" id="{CA575184-C62F-8EA7-7D30-247A7C679ECF}"/>
              </a:ext>
            </a:extLst>
          </p:cNvPr>
          <p:cNvPicPr>
            <a:picLocks noChangeAspect="1"/>
          </p:cNvPicPr>
          <p:nvPr/>
        </p:nvPicPr>
        <p:blipFill>
          <a:blip r:embed="rId2"/>
          <a:stretch>
            <a:fillRect/>
          </a:stretch>
        </p:blipFill>
        <p:spPr>
          <a:xfrm>
            <a:off x="5958714" y="2240833"/>
            <a:ext cx="446271" cy="446271"/>
          </a:xfrm>
          <a:prstGeom prst="rect">
            <a:avLst/>
          </a:prstGeom>
        </p:spPr>
      </p:pic>
      <p:pic>
        <p:nvPicPr>
          <p:cNvPr id="9" name="Immagine 8" descr="Immagine che contiene testo, Carattere, Elementi grafici, schermata&#10;&#10;Descrizione generata automaticamente">
            <a:extLst>
              <a:ext uri="{FF2B5EF4-FFF2-40B4-BE49-F238E27FC236}">
                <a16:creationId xmlns:a16="http://schemas.microsoft.com/office/drawing/2014/main" id="{8F93DB53-8F58-5F81-B8F1-F5BCEBC3A6DB}"/>
              </a:ext>
            </a:extLst>
          </p:cNvPr>
          <p:cNvPicPr>
            <a:picLocks noChangeAspect="1"/>
          </p:cNvPicPr>
          <p:nvPr/>
        </p:nvPicPr>
        <p:blipFill>
          <a:blip r:embed="rId2"/>
          <a:stretch>
            <a:fillRect/>
          </a:stretch>
        </p:blipFill>
        <p:spPr>
          <a:xfrm>
            <a:off x="5929452" y="1456008"/>
            <a:ext cx="446271" cy="446271"/>
          </a:xfrm>
          <a:prstGeom prst="rect">
            <a:avLst/>
          </a:prstGeom>
        </p:spPr>
      </p:pic>
      <p:cxnSp>
        <p:nvCxnSpPr>
          <p:cNvPr id="12" name="Connettore 7 11">
            <a:extLst>
              <a:ext uri="{FF2B5EF4-FFF2-40B4-BE49-F238E27FC236}">
                <a16:creationId xmlns:a16="http://schemas.microsoft.com/office/drawing/2014/main" id="{F42202CD-955E-01CB-BF6D-2362DA2FF445}"/>
              </a:ext>
            </a:extLst>
          </p:cNvPr>
          <p:cNvCxnSpPr>
            <a:cxnSpLocks/>
            <a:stCxn id="6" idx="3"/>
            <a:endCxn id="8" idx="1"/>
          </p:cNvCxnSpPr>
          <p:nvPr/>
        </p:nvCxnSpPr>
        <p:spPr>
          <a:xfrm>
            <a:off x="5542292" y="2071556"/>
            <a:ext cx="416422" cy="3924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7 13">
            <a:extLst>
              <a:ext uri="{FF2B5EF4-FFF2-40B4-BE49-F238E27FC236}">
                <a16:creationId xmlns:a16="http://schemas.microsoft.com/office/drawing/2014/main" id="{EF5AA562-7A69-BEE1-B2BE-F276790A422E}"/>
              </a:ext>
            </a:extLst>
          </p:cNvPr>
          <p:cNvCxnSpPr>
            <a:cxnSpLocks/>
            <a:stCxn id="6" idx="3"/>
            <a:endCxn id="9" idx="1"/>
          </p:cNvCxnSpPr>
          <p:nvPr/>
        </p:nvCxnSpPr>
        <p:spPr>
          <a:xfrm flipV="1">
            <a:off x="5542292" y="1679144"/>
            <a:ext cx="387160" cy="3924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magine 20" descr="Immagine che contiene Elementi grafici, Carattere, schermata, logo&#10;&#10;Descrizione generata automaticamente">
            <a:extLst>
              <a:ext uri="{FF2B5EF4-FFF2-40B4-BE49-F238E27FC236}">
                <a16:creationId xmlns:a16="http://schemas.microsoft.com/office/drawing/2014/main" id="{ACEF55D6-8A49-8019-8849-EF8BFABABF21}"/>
              </a:ext>
            </a:extLst>
          </p:cNvPr>
          <p:cNvPicPr>
            <a:picLocks noChangeAspect="1"/>
          </p:cNvPicPr>
          <p:nvPr/>
        </p:nvPicPr>
        <p:blipFill>
          <a:blip r:embed="rId3"/>
          <a:stretch>
            <a:fillRect/>
          </a:stretch>
        </p:blipFill>
        <p:spPr>
          <a:xfrm>
            <a:off x="5096021" y="4201151"/>
            <a:ext cx="548700" cy="548700"/>
          </a:xfrm>
          <a:prstGeom prst="rect">
            <a:avLst/>
          </a:prstGeom>
        </p:spPr>
      </p:pic>
      <p:pic>
        <p:nvPicPr>
          <p:cNvPr id="22" name="Immagine 21" descr="Immagine che contiene Elementi grafici, Carattere, schermata, logo&#10;&#10;Descrizione generata automaticamente">
            <a:extLst>
              <a:ext uri="{FF2B5EF4-FFF2-40B4-BE49-F238E27FC236}">
                <a16:creationId xmlns:a16="http://schemas.microsoft.com/office/drawing/2014/main" id="{648F2CF1-C51C-3655-7E2F-5D49B9341DB2}"/>
              </a:ext>
            </a:extLst>
          </p:cNvPr>
          <p:cNvPicPr>
            <a:picLocks noChangeAspect="1"/>
          </p:cNvPicPr>
          <p:nvPr/>
        </p:nvPicPr>
        <p:blipFill>
          <a:blip r:embed="rId3"/>
          <a:stretch>
            <a:fillRect/>
          </a:stretch>
        </p:blipFill>
        <p:spPr>
          <a:xfrm>
            <a:off x="6658569" y="4201151"/>
            <a:ext cx="548700" cy="548700"/>
          </a:xfrm>
          <a:prstGeom prst="rect">
            <a:avLst/>
          </a:prstGeom>
        </p:spPr>
      </p:pic>
      <p:sp>
        <p:nvSpPr>
          <p:cNvPr id="3" name="CasellaDiTesto 2">
            <a:extLst>
              <a:ext uri="{FF2B5EF4-FFF2-40B4-BE49-F238E27FC236}">
                <a16:creationId xmlns:a16="http://schemas.microsoft.com/office/drawing/2014/main" id="{1E01DE6B-631C-49A5-573E-7FDB8EABD4DC}"/>
              </a:ext>
            </a:extLst>
          </p:cNvPr>
          <p:cNvSpPr txBox="1"/>
          <p:nvPr/>
        </p:nvSpPr>
        <p:spPr>
          <a:xfrm>
            <a:off x="727650" y="3261647"/>
            <a:ext cx="4012637" cy="584775"/>
          </a:xfrm>
          <a:prstGeom prst="rect">
            <a:avLst/>
          </a:prstGeom>
          <a:noFill/>
        </p:spPr>
        <p:txBody>
          <a:bodyPr wrap="none" rtlCol="0">
            <a:spAutoFit/>
          </a:bodyPr>
          <a:lstStyle/>
          <a:p>
            <a:r>
              <a:rPr lang="en-US" sz="1600" dirty="0" err="1">
                <a:solidFill>
                  <a:srgbClr val="6F0A19"/>
                </a:solidFill>
                <a:latin typeface="Catamaran" pitchFamily="2" charset="77"/>
                <a:cs typeface="Catamaran" pitchFamily="2" charset="77"/>
              </a:rPr>
              <a:t>Sharding</a:t>
            </a:r>
            <a:r>
              <a:rPr lang="en-US" sz="1600" dirty="0">
                <a:solidFill>
                  <a:schemeClr val="accent1"/>
                </a:solidFill>
                <a:latin typeface="Catamaran" pitchFamily="2" charset="77"/>
                <a:cs typeface="Catamaran" pitchFamily="2" charset="77"/>
              </a:rPr>
              <a:t> is performed using an hash function</a:t>
            </a:r>
          </a:p>
          <a:p>
            <a:r>
              <a:rPr lang="en-US" sz="1600" dirty="0">
                <a:solidFill>
                  <a:schemeClr val="accent1"/>
                </a:solidFill>
                <a:latin typeface="Catamaran" pitchFamily="2" charset="77"/>
                <a:cs typeface="Catamaran" pitchFamily="2" charset="77"/>
              </a:rPr>
              <a:t>on id of the document (CRC32)</a:t>
            </a:r>
          </a:p>
        </p:txBody>
      </p:sp>
    </p:spTree>
    <p:extLst>
      <p:ext uri="{BB962C8B-B14F-4D97-AF65-F5344CB8AC3E}">
        <p14:creationId xmlns:p14="http://schemas.microsoft.com/office/powerpoint/2010/main" val="201349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a:t>
            </a:fld>
            <a:endParaRPr/>
          </a:p>
        </p:txBody>
      </p:sp>
      <p:sp>
        <p:nvSpPr>
          <p:cNvPr id="70" name="Google Shape;70;p7"/>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Table of contents</a:t>
            </a:r>
            <a:endParaRPr dirty="0"/>
          </a:p>
        </p:txBody>
      </p:sp>
      <p:sp>
        <p:nvSpPr>
          <p:cNvPr id="71" name="Google Shape;71;p7"/>
          <p:cNvSpPr txBox="1"/>
          <p:nvPr/>
        </p:nvSpPr>
        <p:spPr>
          <a:xfrm>
            <a:off x="1583700" y="1983300"/>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 sz="1800" dirty="0">
                <a:latin typeface="Raleway"/>
                <a:ea typeface="Raleway"/>
                <a:cs typeface="Raleway"/>
                <a:sym typeface="Raleway"/>
              </a:rPr>
              <a:t>Introduction</a:t>
            </a:r>
            <a:endParaRPr sz="1800" dirty="0">
              <a:latin typeface="Raleway"/>
              <a:ea typeface="Raleway"/>
              <a:cs typeface="Raleway"/>
              <a:sym typeface="Raleway"/>
            </a:endParaRPr>
          </a:p>
        </p:txBody>
      </p:sp>
      <p:sp>
        <p:nvSpPr>
          <p:cNvPr id="72" name="Google Shape;72;p7"/>
          <p:cNvSpPr txBox="1"/>
          <p:nvPr/>
        </p:nvSpPr>
        <p:spPr>
          <a:xfrm>
            <a:off x="5403000" y="1983300"/>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IT" sz="1800" dirty="0">
                <a:latin typeface="Raleway"/>
                <a:ea typeface="Raleway"/>
                <a:cs typeface="Raleway"/>
                <a:sym typeface="Raleway"/>
              </a:rPr>
              <a:t>Tool </a:t>
            </a:r>
            <a:r>
              <a:rPr lang="it-IT" sz="1800" dirty="0" err="1">
                <a:latin typeface="Raleway"/>
                <a:ea typeface="Raleway"/>
                <a:cs typeface="Raleway"/>
                <a:sym typeface="Raleway"/>
              </a:rPr>
              <a:t>installation</a:t>
            </a:r>
            <a:r>
              <a:rPr lang="it-IT" sz="1800" dirty="0">
                <a:latin typeface="Raleway"/>
                <a:ea typeface="Raleway"/>
                <a:cs typeface="Raleway"/>
                <a:sym typeface="Raleway"/>
              </a:rPr>
              <a:t> and setup</a:t>
            </a:r>
            <a:endParaRPr sz="1800" dirty="0">
              <a:latin typeface="Raleway"/>
              <a:ea typeface="Raleway"/>
              <a:cs typeface="Raleway"/>
              <a:sym typeface="Raleway"/>
            </a:endParaRPr>
          </a:p>
        </p:txBody>
      </p:sp>
      <p:sp>
        <p:nvSpPr>
          <p:cNvPr id="73" name="Google Shape;73;p7"/>
          <p:cNvSpPr txBox="1"/>
          <p:nvPr/>
        </p:nvSpPr>
        <p:spPr>
          <a:xfrm>
            <a:off x="1583700" y="2937800"/>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IT" sz="1800" dirty="0">
                <a:latin typeface="Raleway"/>
                <a:ea typeface="Raleway"/>
                <a:cs typeface="Raleway"/>
                <a:sym typeface="Raleway"/>
              </a:rPr>
              <a:t>Dataset import</a:t>
            </a:r>
            <a:endParaRPr sz="1800" dirty="0">
              <a:latin typeface="Raleway"/>
              <a:ea typeface="Raleway"/>
              <a:cs typeface="Raleway"/>
              <a:sym typeface="Raleway"/>
            </a:endParaRPr>
          </a:p>
        </p:txBody>
      </p:sp>
      <p:sp>
        <p:nvSpPr>
          <p:cNvPr id="74" name="Google Shape;74;p7"/>
          <p:cNvSpPr txBox="1"/>
          <p:nvPr/>
        </p:nvSpPr>
        <p:spPr>
          <a:xfrm>
            <a:off x="5403000" y="2937800"/>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IT" sz="1800" dirty="0">
                <a:latin typeface="Raleway"/>
                <a:ea typeface="Raleway"/>
                <a:cs typeface="Raleway"/>
                <a:sym typeface="Raleway"/>
              </a:rPr>
              <a:t>Query tool</a:t>
            </a:r>
          </a:p>
        </p:txBody>
      </p:sp>
      <p:sp>
        <p:nvSpPr>
          <p:cNvPr id="7" name="CasellaDiTesto 6">
            <a:extLst>
              <a:ext uri="{FF2B5EF4-FFF2-40B4-BE49-F238E27FC236}">
                <a16:creationId xmlns:a16="http://schemas.microsoft.com/office/drawing/2014/main" id="{C3EAAEA7-72CA-1681-40B2-BCFF8AE5E09A}"/>
              </a:ext>
            </a:extLst>
          </p:cNvPr>
          <p:cNvSpPr txBox="1"/>
          <p:nvPr/>
        </p:nvSpPr>
        <p:spPr>
          <a:xfrm>
            <a:off x="4923064" y="2310493"/>
            <a:ext cx="184731" cy="307777"/>
          </a:xfrm>
          <a:prstGeom prst="rect">
            <a:avLst/>
          </a:prstGeom>
          <a:noFill/>
        </p:spPr>
        <p:txBody>
          <a:bodyPr wrap="none" rtlCol="0">
            <a:spAutoFit/>
          </a:bodyPr>
          <a:lstStyle/>
          <a:p>
            <a:endParaRPr lang="en-US" dirty="0"/>
          </a:p>
        </p:txBody>
      </p:sp>
      <p:sp>
        <p:nvSpPr>
          <p:cNvPr id="3" name="Google Shape;74;p7">
            <a:extLst>
              <a:ext uri="{FF2B5EF4-FFF2-40B4-BE49-F238E27FC236}">
                <a16:creationId xmlns:a16="http://schemas.microsoft.com/office/drawing/2014/main" id="{AF97603F-C82D-CFCD-79CF-33EBFB78E0AB}"/>
              </a:ext>
            </a:extLst>
          </p:cNvPr>
          <p:cNvSpPr txBox="1"/>
          <p:nvPr/>
        </p:nvSpPr>
        <p:spPr>
          <a:xfrm>
            <a:off x="1583700" y="3908651"/>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IT" sz="1800" dirty="0">
                <a:latin typeface="Raleway"/>
                <a:ea typeface="Raleway"/>
                <a:cs typeface="Raleway"/>
                <a:sym typeface="Raleway"/>
              </a:rPr>
              <a:t>Analytics tool</a:t>
            </a:r>
          </a:p>
        </p:txBody>
      </p:sp>
      <p:sp>
        <p:nvSpPr>
          <p:cNvPr id="4" name="Google Shape;74;p7">
            <a:extLst>
              <a:ext uri="{FF2B5EF4-FFF2-40B4-BE49-F238E27FC236}">
                <a16:creationId xmlns:a16="http://schemas.microsoft.com/office/drawing/2014/main" id="{F149C42F-FAFE-7E58-E29E-ECCE9391D2BF}"/>
              </a:ext>
            </a:extLst>
          </p:cNvPr>
          <p:cNvSpPr txBox="1"/>
          <p:nvPr/>
        </p:nvSpPr>
        <p:spPr>
          <a:xfrm>
            <a:off x="5403000" y="3892300"/>
            <a:ext cx="21414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it-IT" sz="1800" dirty="0" err="1">
                <a:latin typeface="Raleway"/>
                <a:ea typeface="Raleway"/>
                <a:cs typeface="Raleway"/>
                <a:sym typeface="Raleway"/>
              </a:rPr>
              <a:t>References</a:t>
            </a:r>
            <a:endParaRPr lang="it-IT" sz="1800" dirty="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D621D7-7CB4-4A6D-2EAD-C2F853B0073E}"/>
              </a:ext>
            </a:extLst>
          </p:cNvPr>
          <p:cNvSpPr>
            <a:spLocks noGrp="1"/>
          </p:cNvSpPr>
          <p:nvPr>
            <p:ph type="title"/>
          </p:nvPr>
        </p:nvSpPr>
        <p:spPr/>
        <p:txBody>
          <a:bodyPr/>
          <a:lstStyle/>
          <a:p>
            <a:r>
              <a:rPr lang="en-US" dirty="0" err="1"/>
              <a:t>CouchBase</a:t>
            </a:r>
            <a:r>
              <a:rPr lang="en-US" dirty="0"/>
              <a:t> installation</a:t>
            </a:r>
          </a:p>
        </p:txBody>
      </p:sp>
      <p:sp>
        <p:nvSpPr>
          <p:cNvPr id="4" name="Segnaposto numero diapositiva 3">
            <a:extLst>
              <a:ext uri="{FF2B5EF4-FFF2-40B4-BE49-F238E27FC236}">
                <a16:creationId xmlns:a16="http://schemas.microsoft.com/office/drawing/2014/main" id="{79AA331F-86B6-AAE8-2DF4-FD18D82D75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
        <p:nvSpPr>
          <p:cNvPr id="5" name="Sottotitolo 4">
            <a:extLst>
              <a:ext uri="{FF2B5EF4-FFF2-40B4-BE49-F238E27FC236}">
                <a16:creationId xmlns:a16="http://schemas.microsoft.com/office/drawing/2014/main" id="{5C5DA1A7-BA48-E6B1-2EDD-4261A9A19507}"/>
              </a:ext>
            </a:extLst>
          </p:cNvPr>
          <p:cNvSpPr>
            <a:spLocks noGrp="1"/>
          </p:cNvSpPr>
          <p:nvPr>
            <p:ph type="subTitle" idx="2"/>
          </p:nvPr>
        </p:nvSpPr>
        <p:spPr/>
        <p:txBody>
          <a:bodyPr/>
          <a:lstStyle/>
          <a:p>
            <a:endParaRPr lang="en-US" dirty="0"/>
          </a:p>
        </p:txBody>
      </p:sp>
      <p:pic>
        <p:nvPicPr>
          <p:cNvPr id="1026" name="Picture 2" descr="Docker Compose: cos'è, a cosa serve e perché si usa - inDomus.it">
            <a:extLst>
              <a:ext uri="{FF2B5EF4-FFF2-40B4-BE49-F238E27FC236}">
                <a16:creationId xmlns:a16="http://schemas.microsoft.com/office/drawing/2014/main" id="{538BBDA6-8520-71F4-238F-2B00467A82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64" t="11670" r="8864" b="11194"/>
          <a:stretch/>
        </p:blipFill>
        <p:spPr bwMode="auto">
          <a:xfrm>
            <a:off x="607698" y="1820722"/>
            <a:ext cx="3412504" cy="153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chbase integra i punti di forza di database moderni e legacy per  accelerare le applicazioni aziendali">
            <a:extLst>
              <a:ext uri="{FF2B5EF4-FFF2-40B4-BE49-F238E27FC236}">
                <a16:creationId xmlns:a16="http://schemas.microsoft.com/office/drawing/2014/main" id="{AE0C1136-280B-50FC-A29A-A7D493FFB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158" y="1820722"/>
            <a:ext cx="3227144" cy="1358090"/>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EA83669-86FD-4035-F7D5-72726261EFC4}"/>
              </a:ext>
            </a:extLst>
          </p:cNvPr>
          <p:cNvSpPr txBox="1"/>
          <p:nvPr/>
        </p:nvSpPr>
        <p:spPr>
          <a:xfrm>
            <a:off x="4308145" y="2317038"/>
            <a:ext cx="527709" cy="861774"/>
          </a:xfrm>
          <a:prstGeom prst="rect">
            <a:avLst/>
          </a:prstGeom>
          <a:noFill/>
        </p:spPr>
        <p:txBody>
          <a:bodyPr wrap="none" rtlCol="0">
            <a:spAutoFit/>
          </a:bodyPr>
          <a:lstStyle/>
          <a:p>
            <a:r>
              <a:rPr lang="en-US" sz="5000" dirty="0">
                <a:solidFill>
                  <a:schemeClr val="accent1"/>
                </a:solidFill>
                <a:latin typeface="Catamaran" pitchFamily="2" charset="77"/>
                <a:cs typeface="Catamaran" pitchFamily="2" charset="77"/>
              </a:rPr>
              <a:t>+</a:t>
            </a:r>
          </a:p>
        </p:txBody>
      </p:sp>
    </p:spTree>
    <p:extLst>
      <p:ext uri="{BB962C8B-B14F-4D97-AF65-F5344CB8AC3E}">
        <p14:creationId xmlns:p14="http://schemas.microsoft.com/office/powerpoint/2010/main" val="719180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9606E5-45FB-5EF4-6302-3ABC1556804D}"/>
              </a:ext>
            </a:extLst>
          </p:cNvPr>
          <p:cNvSpPr>
            <a:spLocks noGrp="1"/>
          </p:cNvSpPr>
          <p:nvPr>
            <p:ph type="title"/>
          </p:nvPr>
        </p:nvSpPr>
        <p:spPr/>
        <p:txBody>
          <a:bodyPr/>
          <a:lstStyle/>
          <a:p>
            <a:r>
              <a:rPr lang="en-US" dirty="0"/>
              <a:t>Deployed Scenario</a:t>
            </a:r>
          </a:p>
        </p:txBody>
      </p:sp>
      <p:sp>
        <p:nvSpPr>
          <p:cNvPr id="4" name="Segnaposto numero diapositiva 3">
            <a:extLst>
              <a:ext uri="{FF2B5EF4-FFF2-40B4-BE49-F238E27FC236}">
                <a16:creationId xmlns:a16="http://schemas.microsoft.com/office/drawing/2014/main" id="{6CBCB8C1-7B12-E868-7BB0-F63155D0C5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21</a:t>
            </a:fld>
            <a:endParaRPr lang="it-IT"/>
          </a:p>
        </p:txBody>
      </p:sp>
      <p:sp>
        <p:nvSpPr>
          <p:cNvPr id="5" name="Sottotitolo 4">
            <a:extLst>
              <a:ext uri="{FF2B5EF4-FFF2-40B4-BE49-F238E27FC236}">
                <a16:creationId xmlns:a16="http://schemas.microsoft.com/office/drawing/2014/main" id="{C7EFEFE9-CF7A-1BF4-218E-BE3165AACE30}"/>
              </a:ext>
            </a:extLst>
          </p:cNvPr>
          <p:cNvSpPr>
            <a:spLocks noGrp="1"/>
          </p:cNvSpPr>
          <p:nvPr>
            <p:ph type="subTitle" idx="2"/>
          </p:nvPr>
        </p:nvSpPr>
        <p:spPr/>
        <p:txBody>
          <a:bodyPr/>
          <a:lstStyle/>
          <a:p>
            <a:endParaRPr lang="en-US" dirty="0"/>
          </a:p>
        </p:txBody>
      </p:sp>
      <p:pic>
        <p:nvPicPr>
          <p:cNvPr id="7" name="Immagine 6">
            <a:extLst>
              <a:ext uri="{FF2B5EF4-FFF2-40B4-BE49-F238E27FC236}">
                <a16:creationId xmlns:a16="http://schemas.microsoft.com/office/drawing/2014/main" id="{F0E108B3-0E88-9815-E708-F146B322D244}"/>
              </a:ext>
            </a:extLst>
          </p:cNvPr>
          <p:cNvPicPr>
            <a:picLocks noChangeAspect="1"/>
          </p:cNvPicPr>
          <p:nvPr/>
        </p:nvPicPr>
        <p:blipFill>
          <a:blip r:embed="rId2"/>
          <a:stretch>
            <a:fillRect/>
          </a:stretch>
        </p:blipFill>
        <p:spPr>
          <a:xfrm>
            <a:off x="649403" y="2341451"/>
            <a:ext cx="765397" cy="765397"/>
          </a:xfrm>
          <a:prstGeom prst="rect">
            <a:avLst/>
          </a:prstGeom>
        </p:spPr>
      </p:pic>
      <p:pic>
        <p:nvPicPr>
          <p:cNvPr id="8" name="Immagine 7">
            <a:extLst>
              <a:ext uri="{FF2B5EF4-FFF2-40B4-BE49-F238E27FC236}">
                <a16:creationId xmlns:a16="http://schemas.microsoft.com/office/drawing/2014/main" id="{43255ADC-3C86-4094-F36F-35BA511658EB}"/>
              </a:ext>
            </a:extLst>
          </p:cNvPr>
          <p:cNvPicPr>
            <a:picLocks noChangeAspect="1"/>
          </p:cNvPicPr>
          <p:nvPr/>
        </p:nvPicPr>
        <p:blipFill>
          <a:blip r:embed="rId3"/>
          <a:stretch>
            <a:fillRect/>
          </a:stretch>
        </p:blipFill>
        <p:spPr>
          <a:xfrm>
            <a:off x="2021340" y="2456549"/>
            <a:ext cx="535200" cy="535200"/>
          </a:xfrm>
          <a:prstGeom prst="rect">
            <a:avLst/>
          </a:prstGeom>
        </p:spPr>
      </p:pic>
      <p:grpSp>
        <p:nvGrpSpPr>
          <p:cNvPr id="25" name="Gruppo 24">
            <a:extLst>
              <a:ext uri="{FF2B5EF4-FFF2-40B4-BE49-F238E27FC236}">
                <a16:creationId xmlns:a16="http://schemas.microsoft.com/office/drawing/2014/main" id="{9BEC4D2F-D149-F1FC-5124-6895A08655AE}"/>
              </a:ext>
            </a:extLst>
          </p:cNvPr>
          <p:cNvGrpSpPr/>
          <p:nvPr/>
        </p:nvGrpSpPr>
        <p:grpSpPr>
          <a:xfrm>
            <a:off x="3409279" y="2366559"/>
            <a:ext cx="812882" cy="740289"/>
            <a:chOff x="3460079" y="2490145"/>
            <a:chExt cx="812882" cy="740289"/>
          </a:xfrm>
        </p:grpSpPr>
        <p:pic>
          <p:nvPicPr>
            <p:cNvPr id="9" name="Immagine 8">
              <a:extLst>
                <a:ext uri="{FF2B5EF4-FFF2-40B4-BE49-F238E27FC236}">
                  <a16:creationId xmlns:a16="http://schemas.microsoft.com/office/drawing/2014/main" id="{685C7565-34CB-6638-AD52-2A1D81B7FECA}"/>
                </a:ext>
              </a:extLst>
            </p:cNvPr>
            <p:cNvPicPr>
              <a:picLocks noChangeAspect="1"/>
            </p:cNvPicPr>
            <p:nvPr/>
          </p:nvPicPr>
          <p:blipFill>
            <a:blip r:embed="rId4"/>
            <a:stretch>
              <a:fillRect/>
            </a:stretch>
          </p:blipFill>
          <p:spPr>
            <a:xfrm>
              <a:off x="3567481" y="2551537"/>
              <a:ext cx="598078" cy="598078"/>
            </a:xfrm>
            <a:prstGeom prst="rect">
              <a:avLst/>
            </a:prstGeom>
          </p:spPr>
        </p:pic>
        <p:pic>
          <p:nvPicPr>
            <p:cNvPr id="10" name="Immagine 9">
              <a:extLst>
                <a:ext uri="{FF2B5EF4-FFF2-40B4-BE49-F238E27FC236}">
                  <a16:creationId xmlns:a16="http://schemas.microsoft.com/office/drawing/2014/main" id="{D631A0C6-D77C-4E5F-894D-6AC5E69A9FA2}"/>
                </a:ext>
              </a:extLst>
            </p:cNvPr>
            <p:cNvPicPr>
              <a:picLocks noChangeAspect="1"/>
            </p:cNvPicPr>
            <p:nvPr/>
          </p:nvPicPr>
          <p:blipFill>
            <a:blip r:embed="rId5"/>
            <a:stretch>
              <a:fillRect/>
            </a:stretch>
          </p:blipFill>
          <p:spPr>
            <a:xfrm>
              <a:off x="3460079" y="2490145"/>
              <a:ext cx="352981" cy="352981"/>
            </a:xfrm>
            <a:prstGeom prst="rect">
              <a:avLst/>
            </a:prstGeom>
          </p:spPr>
        </p:pic>
        <p:pic>
          <p:nvPicPr>
            <p:cNvPr id="14" name="Elemento grafico 13">
              <a:extLst>
                <a:ext uri="{FF2B5EF4-FFF2-40B4-BE49-F238E27FC236}">
                  <a16:creationId xmlns:a16="http://schemas.microsoft.com/office/drawing/2014/main" id="{274749FC-A2C2-E09F-1FA6-2B1CE41DFC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2720" y="2950193"/>
              <a:ext cx="280241" cy="280241"/>
            </a:xfrm>
            <a:prstGeom prst="rect">
              <a:avLst/>
            </a:prstGeom>
          </p:spPr>
        </p:pic>
      </p:grpSp>
      <p:grpSp>
        <p:nvGrpSpPr>
          <p:cNvPr id="27" name="Gruppo 26">
            <a:extLst>
              <a:ext uri="{FF2B5EF4-FFF2-40B4-BE49-F238E27FC236}">
                <a16:creationId xmlns:a16="http://schemas.microsoft.com/office/drawing/2014/main" id="{D31D0390-3F19-F390-8026-2B0EA0A3EF15}"/>
              </a:ext>
            </a:extLst>
          </p:cNvPr>
          <p:cNvGrpSpPr/>
          <p:nvPr/>
        </p:nvGrpSpPr>
        <p:grpSpPr>
          <a:xfrm>
            <a:off x="3409279" y="3356531"/>
            <a:ext cx="812882" cy="740289"/>
            <a:chOff x="3460079" y="2490145"/>
            <a:chExt cx="812882" cy="740289"/>
          </a:xfrm>
        </p:grpSpPr>
        <p:pic>
          <p:nvPicPr>
            <p:cNvPr id="28" name="Immagine 27">
              <a:extLst>
                <a:ext uri="{FF2B5EF4-FFF2-40B4-BE49-F238E27FC236}">
                  <a16:creationId xmlns:a16="http://schemas.microsoft.com/office/drawing/2014/main" id="{E43B0B19-0E22-FE76-E67F-3914D9C6402F}"/>
                </a:ext>
              </a:extLst>
            </p:cNvPr>
            <p:cNvPicPr>
              <a:picLocks noChangeAspect="1"/>
            </p:cNvPicPr>
            <p:nvPr/>
          </p:nvPicPr>
          <p:blipFill>
            <a:blip r:embed="rId4"/>
            <a:stretch>
              <a:fillRect/>
            </a:stretch>
          </p:blipFill>
          <p:spPr>
            <a:xfrm>
              <a:off x="3567481" y="2551537"/>
              <a:ext cx="598078" cy="598078"/>
            </a:xfrm>
            <a:prstGeom prst="rect">
              <a:avLst/>
            </a:prstGeom>
          </p:spPr>
        </p:pic>
        <p:pic>
          <p:nvPicPr>
            <p:cNvPr id="29" name="Immagine 28">
              <a:extLst>
                <a:ext uri="{FF2B5EF4-FFF2-40B4-BE49-F238E27FC236}">
                  <a16:creationId xmlns:a16="http://schemas.microsoft.com/office/drawing/2014/main" id="{1A40BEAF-EC31-7588-20E7-65944127D5CD}"/>
                </a:ext>
              </a:extLst>
            </p:cNvPr>
            <p:cNvPicPr>
              <a:picLocks noChangeAspect="1"/>
            </p:cNvPicPr>
            <p:nvPr/>
          </p:nvPicPr>
          <p:blipFill>
            <a:blip r:embed="rId5"/>
            <a:stretch>
              <a:fillRect/>
            </a:stretch>
          </p:blipFill>
          <p:spPr>
            <a:xfrm>
              <a:off x="3460079" y="2490145"/>
              <a:ext cx="352981" cy="352981"/>
            </a:xfrm>
            <a:prstGeom prst="rect">
              <a:avLst/>
            </a:prstGeom>
          </p:spPr>
        </p:pic>
        <p:pic>
          <p:nvPicPr>
            <p:cNvPr id="30" name="Elemento grafico 29">
              <a:extLst>
                <a:ext uri="{FF2B5EF4-FFF2-40B4-BE49-F238E27FC236}">
                  <a16:creationId xmlns:a16="http://schemas.microsoft.com/office/drawing/2014/main" id="{A53AF2E1-1A54-19E8-D24B-CFB43AC30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2720" y="2950193"/>
              <a:ext cx="280241" cy="280241"/>
            </a:xfrm>
            <a:prstGeom prst="rect">
              <a:avLst/>
            </a:prstGeom>
          </p:spPr>
        </p:pic>
      </p:grpSp>
      <p:grpSp>
        <p:nvGrpSpPr>
          <p:cNvPr id="31" name="Gruppo 30">
            <a:extLst>
              <a:ext uri="{FF2B5EF4-FFF2-40B4-BE49-F238E27FC236}">
                <a16:creationId xmlns:a16="http://schemas.microsoft.com/office/drawing/2014/main" id="{9DC3ABAE-4AE9-9E54-ABD7-18578300B081}"/>
              </a:ext>
            </a:extLst>
          </p:cNvPr>
          <p:cNvGrpSpPr/>
          <p:nvPr/>
        </p:nvGrpSpPr>
        <p:grpSpPr>
          <a:xfrm>
            <a:off x="3409279" y="1441119"/>
            <a:ext cx="812882" cy="740289"/>
            <a:chOff x="3460079" y="2490145"/>
            <a:chExt cx="812882" cy="740289"/>
          </a:xfrm>
        </p:grpSpPr>
        <p:pic>
          <p:nvPicPr>
            <p:cNvPr id="32" name="Immagine 31">
              <a:extLst>
                <a:ext uri="{FF2B5EF4-FFF2-40B4-BE49-F238E27FC236}">
                  <a16:creationId xmlns:a16="http://schemas.microsoft.com/office/drawing/2014/main" id="{D1FCFBAF-B95A-E427-9620-52D9A42BD8D9}"/>
                </a:ext>
              </a:extLst>
            </p:cNvPr>
            <p:cNvPicPr>
              <a:picLocks noChangeAspect="1"/>
            </p:cNvPicPr>
            <p:nvPr/>
          </p:nvPicPr>
          <p:blipFill>
            <a:blip r:embed="rId4"/>
            <a:stretch>
              <a:fillRect/>
            </a:stretch>
          </p:blipFill>
          <p:spPr>
            <a:xfrm>
              <a:off x="3567481" y="2551537"/>
              <a:ext cx="598078" cy="598078"/>
            </a:xfrm>
            <a:prstGeom prst="rect">
              <a:avLst/>
            </a:prstGeom>
          </p:spPr>
        </p:pic>
        <p:pic>
          <p:nvPicPr>
            <p:cNvPr id="33" name="Immagine 32">
              <a:extLst>
                <a:ext uri="{FF2B5EF4-FFF2-40B4-BE49-F238E27FC236}">
                  <a16:creationId xmlns:a16="http://schemas.microsoft.com/office/drawing/2014/main" id="{393A3612-545D-88E6-3E73-536B5C7947DE}"/>
                </a:ext>
              </a:extLst>
            </p:cNvPr>
            <p:cNvPicPr>
              <a:picLocks noChangeAspect="1"/>
            </p:cNvPicPr>
            <p:nvPr/>
          </p:nvPicPr>
          <p:blipFill>
            <a:blip r:embed="rId5"/>
            <a:stretch>
              <a:fillRect/>
            </a:stretch>
          </p:blipFill>
          <p:spPr>
            <a:xfrm>
              <a:off x="3460079" y="2490145"/>
              <a:ext cx="352981" cy="352981"/>
            </a:xfrm>
            <a:prstGeom prst="rect">
              <a:avLst/>
            </a:prstGeom>
          </p:spPr>
        </p:pic>
        <p:pic>
          <p:nvPicPr>
            <p:cNvPr id="34" name="Elemento grafico 33">
              <a:extLst>
                <a:ext uri="{FF2B5EF4-FFF2-40B4-BE49-F238E27FC236}">
                  <a16:creationId xmlns:a16="http://schemas.microsoft.com/office/drawing/2014/main" id="{4B80FED8-7A7B-9CE3-A673-1FDE7C60A8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2720" y="2950193"/>
              <a:ext cx="280241" cy="280241"/>
            </a:xfrm>
            <a:prstGeom prst="rect">
              <a:avLst/>
            </a:prstGeom>
          </p:spPr>
        </p:pic>
      </p:grpSp>
      <p:cxnSp>
        <p:nvCxnSpPr>
          <p:cNvPr id="36" name="Connettore 1 35">
            <a:extLst>
              <a:ext uri="{FF2B5EF4-FFF2-40B4-BE49-F238E27FC236}">
                <a16:creationId xmlns:a16="http://schemas.microsoft.com/office/drawing/2014/main" id="{45A1A45C-7433-E3F8-502F-C5285122DF0C}"/>
              </a:ext>
            </a:extLst>
          </p:cNvPr>
          <p:cNvCxnSpPr>
            <a:cxnSpLocks/>
            <a:stCxn id="7" idx="3"/>
            <a:endCxn id="8" idx="1"/>
          </p:cNvCxnSpPr>
          <p:nvPr/>
        </p:nvCxnSpPr>
        <p:spPr>
          <a:xfrm flipV="1">
            <a:off x="1414800" y="2724149"/>
            <a:ext cx="60654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nettore 7 38">
            <a:extLst>
              <a:ext uri="{FF2B5EF4-FFF2-40B4-BE49-F238E27FC236}">
                <a16:creationId xmlns:a16="http://schemas.microsoft.com/office/drawing/2014/main" id="{0CA05817-07BA-6E74-D810-B112490BA430}"/>
              </a:ext>
            </a:extLst>
          </p:cNvPr>
          <p:cNvCxnSpPr>
            <a:stCxn id="8" idx="3"/>
          </p:cNvCxnSpPr>
          <p:nvPr/>
        </p:nvCxnSpPr>
        <p:spPr>
          <a:xfrm>
            <a:off x="2556540" y="2726990"/>
            <a:ext cx="914400" cy="9144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ttore 7 42">
            <a:extLst>
              <a:ext uri="{FF2B5EF4-FFF2-40B4-BE49-F238E27FC236}">
                <a16:creationId xmlns:a16="http://schemas.microsoft.com/office/drawing/2014/main" id="{D9C1FD5B-6FB3-5757-134A-A0FCF346CC47}"/>
              </a:ext>
            </a:extLst>
          </p:cNvPr>
          <p:cNvCxnSpPr>
            <a:cxnSpLocks/>
            <a:stCxn id="8" idx="3"/>
            <a:endCxn id="9" idx="1"/>
          </p:cNvCxnSpPr>
          <p:nvPr/>
        </p:nvCxnSpPr>
        <p:spPr>
          <a:xfrm>
            <a:off x="2556540" y="2724149"/>
            <a:ext cx="960141" cy="284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Connettore 7 44">
            <a:extLst>
              <a:ext uri="{FF2B5EF4-FFF2-40B4-BE49-F238E27FC236}">
                <a16:creationId xmlns:a16="http://schemas.microsoft.com/office/drawing/2014/main" id="{F9E6838C-65E6-3D55-9DF1-B4D21849BB84}"/>
              </a:ext>
            </a:extLst>
          </p:cNvPr>
          <p:cNvCxnSpPr>
            <a:cxnSpLocks/>
            <a:stCxn id="8" idx="3"/>
            <a:endCxn id="32" idx="1"/>
          </p:cNvCxnSpPr>
          <p:nvPr/>
        </p:nvCxnSpPr>
        <p:spPr>
          <a:xfrm flipV="1">
            <a:off x="2556540" y="1801550"/>
            <a:ext cx="960141" cy="92259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Rettangolo con angoli arrotondati 47">
            <a:extLst>
              <a:ext uri="{FF2B5EF4-FFF2-40B4-BE49-F238E27FC236}">
                <a16:creationId xmlns:a16="http://schemas.microsoft.com/office/drawing/2014/main" id="{ACD9EC0C-3924-D413-1B66-B99CBDCE81E2}"/>
              </a:ext>
            </a:extLst>
          </p:cNvPr>
          <p:cNvSpPr/>
          <p:nvPr/>
        </p:nvSpPr>
        <p:spPr>
          <a:xfrm>
            <a:off x="4342050" y="1711014"/>
            <a:ext cx="76626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data</a:t>
            </a:r>
          </a:p>
        </p:txBody>
      </p:sp>
      <p:sp>
        <p:nvSpPr>
          <p:cNvPr id="50" name="Rettangolo con angoli arrotondati 49">
            <a:extLst>
              <a:ext uri="{FF2B5EF4-FFF2-40B4-BE49-F238E27FC236}">
                <a16:creationId xmlns:a16="http://schemas.microsoft.com/office/drawing/2014/main" id="{6C8307B0-D2A8-15E6-A639-6EE759F2783E}"/>
              </a:ext>
            </a:extLst>
          </p:cNvPr>
          <p:cNvSpPr/>
          <p:nvPr/>
        </p:nvSpPr>
        <p:spPr>
          <a:xfrm>
            <a:off x="4342050" y="2636454"/>
            <a:ext cx="76626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data</a:t>
            </a:r>
          </a:p>
        </p:txBody>
      </p:sp>
      <p:sp>
        <p:nvSpPr>
          <p:cNvPr id="51" name="Rettangolo con angoli arrotondati 50">
            <a:extLst>
              <a:ext uri="{FF2B5EF4-FFF2-40B4-BE49-F238E27FC236}">
                <a16:creationId xmlns:a16="http://schemas.microsoft.com/office/drawing/2014/main" id="{2FB36C37-E9F1-D4DC-A091-36CA05D3BACC}"/>
              </a:ext>
            </a:extLst>
          </p:cNvPr>
          <p:cNvSpPr/>
          <p:nvPr/>
        </p:nvSpPr>
        <p:spPr>
          <a:xfrm>
            <a:off x="4419600" y="3626426"/>
            <a:ext cx="90940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analytics</a:t>
            </a:r>
          </a:p>
        </p:txBody>
      </p:sp>
      <p:sp>
        <p:nvSpPr>
          <p:cNvPr id="52" name="Rettangolo con angoli arrotondati 51">
            <a:extLst>
              <a:ext uri="{FF2B5EF4-FFF2-40B4-BE49-F238E27FC236}">
                <a16:creationId xmlns:a16="http://schemas.microsoft.com/office/drawing/2014/main" id="{2E64BE84-52BE-77FA-B14C-B5CC372E2289}"/>
              </a:ext>
            </a:extLst>
          </p:cNvPr>
          <p:cNvSpPr/>
          <p:nvPr/>
        </p:nvSpPr>
        <p:spPr>
          <a:xfrm>
            <a:off x="5480675" y="3623955"/>
            <a:ext cx="90940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a:solidFill>
                  <a:srgbClr val="6F0A19"/>
                </a:solidFill>
              </a:rPr>
              <a:t>eventing</a:t>
            </a:r>
            <a:endParaRPr lang="en-US" dirty="0">
              <a:solidFill>
                <a:srgbClr val="6F0A19"/>
              </a:solidFill>
            </a:endParaRPr>
          </a:p>
        </p:txBody>
      </p:sp>
      <p:sp>
        <p:nvSpPr>
          <p:cNvPr id="53" name="Rettangolo con angoli arrotondati 52">
            <a:extLst>
              <a:ext uri="{FF2B5EF4-FFF2-40B4-BE49-F238E27FC236}">
                <a16:creationId xmlns:a16="http://schemas.microsoft.com/office/drawing/2014/main" id="{9B0CC176-C234-279E-F9B3-BC5DE3AE9F64}"/>
              </a:ext>
            </a:extLst>
          </p:cNvPr>
          <p:cNvSpPr/>
          <p:nvPr/>
        </p:nvSpPr>
        <p:spPr>
          <a:xfrm>
            <a:off x="5258949" y="2636454"/>
            <a:ext cx="90940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backup</a:t>
            </a:r>
          </a:p>
        </p:txBody>
      </p:sp>
      <p:sp>
        <p:nvSpPr>
          <p:cNvPr id="55" name="Rettangolo con angoli arrotondati 54">
            <a:extLst>
              <a:ext uri="{FF2B5EF4-FFF2-40B4-BE49-F238E27FC236}">
                <a16:creationId xmlns:a16="http://schemas.microsoft.com/office/drawing/2014/main" id="{9D6C38EF-0EC2-7789-FA92-3906F1305C80}"/>
              </a:ext>
            </a:extLst>
          </p:cNvPr>
          <p:cNvSpPr/>
          <p:nvPr/>
        </p:nvSpPr>
        <p:spPr>
          <a:xfrm>
            <a:off x="5258949" y="1711014"/>
            <a:ext cx="76626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query</a:t>
            </a:r>
          </a:p>
        </p:txBody>
      </p:sp>
      <p:sp>
        <p:nvSpPr>
          <p:cNvPr id="56" name="Rettangolo con angoli arrotondati 55">
            <a:extLst>
              <a:ext uri="{FF2B5EF4-FFF2-40B4-BE49-F238E27FC236}">
                <a16:creationId xmlns:a16="http://schemas.microsoft.com/office/drawing/2014/main" id="{1E64CDE4-3C10-75F8-0C45-44580EAEF864}"/>
              </a:ext>
            </a:extLst>
          </p:cNvPr>
          <p:cNvSpPr/>
          <p:nvPr/>
        </p:nvSpPr>
        <p:spPr>
          <a:xfrm>
            <a:off x="6175848" y="1713744"/>
            <a:ext cx="76626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index</a:t>
            </a:r>
          </a:p>
        </p:txBody>
      </p:sp>
      <p:sp>
        <p:nvSpPr>
          <p:cNvPr id="58" name="Rettangolo con angoli arrotondati 57">
            <a:extLst>
              <a:ext uri="{FF2B5EF4-FFF2-40B4-BE49-F238E27FC236}">
                <a16:creationId xmlns:a16="http://schemas.microsoft.com/office/drawing/2014/main" id="{003F49DB-8BB0-9D22-791A-1C38EFFF2597}"/>
              </a:ext>
            </a:extLst>
          </p:cNvPr>
          <p:cNvSpPr/>
          <p:nvPr/>
        </p:nvSpPr>
        <p:spPr>
          <a:xfrm>
            <a:off x="6541750" y="3623955"/>
            <a:ext cx="909403" cy="181072"/>
          </a:xfrm>
          <a:prstGeom prst="roundRect">
            <a:avLst/>
          </a:prstGeom>
          <a:solidFill>
            <a:schemeClr val="bg1"/>
          </a:solidFill>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0A19"/>
                </a:solidFill>
              </a:rPr>
              <a:t>search</a:t>
            </a:r>
          </a:p>
        </p:txBody>
      </p:sp>
    </p:spTree>
    <p:extLst>
      <p:ext uri="{BB962C8B-B14F-4D97-AF65-F5344CB8AC3E}">
        <p14:creationId xmlns:p14="http://schemas.microsoft.com/office/powerpoint/2010/main" val="348715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con angoli arrotondati 15">
            <a:extLst>
              <a:ext uri="{FF2B5EF4-FFF2-40B4-BE49-F238E27FC236}">
                <a16:creationId xmlns:a16="http://schemas.microsoft.com/office/drawing/2014/main" id="{23D4AC93-5366-D6AF-56F9-A3AE9547993A}"/>
              </a:ext>
            </a:extLst>
          </p:cNvPr>
          <p:cNvSpPr/>
          <p:nvPr/>
        </p:nvSpPr>
        <p:spPr>
          <a:xfrm>
            <a:off x="5076827" y="631370"/>
            <a:ext cx="3459475" cy="4376059"/>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gnaposto numero diapositiva 3">
            <a:extLst>
              <a:ext uri="{FF2B5EF4-FFF2-40B4-BE49-F238E27FC236}">
                <a16:creationId xmlns:a16="http://schemas.microsoft.com/office/drawing/2014/main" id="{4D627754-088E-A1DC-2AFF-E1F6156BAF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22</a:t>
            </a:fld>
            <a:endParaRPr lang="it-IT"/>
          </a:p>
        </p:txBody>
      </p:sp>
      <p:grpSp>
        <p:nvGrpSpPr>
          <p:cNvPr id="9" name="Gruppo 8">
            <a:extLst>
              <a:ext uri="{FF2B5EF4-FFF2-40B4-BE49-F238E27FC236}">
                <a16:creationId xmlns:a16="http://schemas.microsoft.com/office/drawing/2014/main" id="{89AABCB1-D340-E85D-D619-060301BAC4BA}"/>
              </a:ext>
            </a:extLst>
          </p:cNvPr>
          <p:cNvGrpSpPr/>
          <p:nvPr/>
        </p:nvGrpSpPr>
        <p:grpSpPr>
          <a:xfrm>
            <a:off x="504825" y="1000125"/>
            <a:ext cx="3562350" cy="2476500"/>
            <a:chOff x="152400" y="990600"/>
            <a:chExt cx="3562350" cy="2476500"/>
          </a:xfrm>
        </p:grpSpPr>
        <p:sp>
          <p:nvSpPr>
            <p:cNvPr id="8" name="Rettangolo con angoli arrotondati 7">
              <a:extLst>
                <a:ext uri="{FF2B5EF4-FFF2-40B4-BE49-F238E27FC236}">
                  <a16:creationId xmlns:a16="http://schemas.microsoft.com/office/drawing/2014/main" id="{76E5832C-F3E2-3505-55D1-596F3A3F9FBC}"/>
                </a:ext>
              </a:extLst>
            </p:cNvPr>
            <p:cNvSpPr/>
            <p:nvPr/>
          </p:nvSpPr>
          <p:spPr>
            <a:xfrm>
              <a:off x="152400" y="990600"/>
              <a:ext cx="3562350" cy="2476500"/>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descr="Immagine che contiene testo, schermata, Carattere, logo&#10;&#10;Descrizione generata automaticamente">
              <a:extLst>
                <a:ext uri="{FF2B5EF4-FFF2-40B4-BE49-F238E27FC236}">
                  <a16:creationId xmlns:a16="http://schemas.microsoft.com/office/drawing/2014/main" id="{2873AEA0-B3AC-1ECD-57DC-3EE6BCB77810}"/>
                </a:ext>
              </a:extLst>
            </p:cNvPr>
            <p:cNvPicPr>
              <a:picLocks noChangeAspect="1"/>
            </p:cNvPicPr>
            <p:nvPr/>
          </p:nvPicPr>
          <p:blipFill rotWithShape="1">
            <a:blip r:embed="rId2"/>
            <a:srcRect l="399" t="1" b="476"/>
            <a:stretch/>
          </p:blipFill>
          <p:spPr>
            <a:xfrm>
              <a:off x="388154" y="1136586"/>
              <a:ext cx="3093642" cy="2187640"/>
            </a:xfrm>
            <a:prstGeom prst="rect">
              <a:avLst/>
            </a:prstGeom>
          </p:spPr>
        </p:pic>
      </p:grpSp>
      <p:cxnSp>
        <p:nvCxnSpPr>
          <p:cNvPr id="11" name="Connettore 7 10">
            <a:extLst>
              <a:ext uri="{FF2B5EF4-FFF2-40B4-BE49-F238E27FC236}">
                <a16:creationId xmlns:a16="http://schemas.microsoft.com/office/drawing/2014/main" id="{C3FA7759-A7CA-368C-CD03-CFDBC12BCCF6}"/>
              </a:ext>
            </a:extLst>
          </p:cNvPr>
          <p:cNvCxnSpPr>
            <a:cxnSpLocks/>
          </p:cNvCxnSpPr>
          <p:nvPr/>
        </p:nvCxnSpPr>
        <p:spPr>
          <a:xfrm flipV="1">
            <a:off x="3133725" y="1774371"/>
            <a:ext cx="1943102" cy="968829"/>
          </a:xfrm>
          <a:prstGeom prst="curvedConnector3">
            <a:avLst>
              <a:gd name="adj1" fmla="val 47199"/>
            </a:avLst>
          </a:prstGeom>
          <a:ln>
            <a:solidFill>
              <a:srgbClr val="6F0A19"/>
            </a:solidFill>
            <a:tailEnd type="triangle"/>
          </a:ln>
        </p:spPr>
        <p:style>
          <a:lnRef idx="2">
            <a:schemeClr val="accent1"/>
          </a:lnRef>
          <a:fillRef idx="0">
            <a:schemeClr val="accent1"/>
          </a:fillRef>
          <a:effectRef idx="1">
            <a:schemeClr val="accent1"/>
          </a:effectRef>
          <a:fontRef idx="minor">
            <a:schemeClr val="tx1"/>
          </a:fontRef>
        </p:style>
      </p:cxnSp>
      <p:pic>
        <p:nvPicPr>
          <p:cNvPr id="14" name="Immagine 13" descr="Immagine che contiene testo, schermata, numero, Carattere&#10;&#10;Descrizione generata automaticamente">
            <a:extLst>
              <a:ext uri="{FF2B5EF4-FFF2-40B4-BE49-F238E27FC236}">
                <a16:creationId xmlns:a16="http://schemas.microsoft.com/office/drawing/2014/main" id="{FBC6DA59-8749-F40F-DB74-5EADE867F409}"/>
              </a:ext>
            </a:extLst>
          </p:cNvPr>
          <p:cNvPicPr>
            <a:picLocks noChangeAspect="1"/>
          </p:cNvPicPr>
          <p:nvPr/>
        </p:nvPicPr>
        <p:blipFill rotWithShape="1">
          <a:blip r:embed="rId3"/>
          <a:srcRect l="687" t="1" r="888" b="238"/>
          <a:stretch/>
        </p:blipFill>
        <p:spPr>
          <a:xfrm>
            <a:off x="5217068" y="788133"/>
            <a:ext cx="3178992" cy="4062531"/>
          </a:xfrm>
          <a:prstGeom prst="rect">
            <a:avLst/>
          </a:prstGeom>
        </p:spPr>
      </p:pic>
    </p:spTree>
    <p:extLst>
      <p:ext uri="{BB962C8B-B14F-4D97-AF65-F5344CB8AC3E}">
        <p14:creationId xmlns:p14="http://schemas.microsoft.com/office/powerpoint/2010/main" val="411888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con angoli arrotondati 15">
            <a:extLst>
              <a:ext uri="{FF2B5EF4-FFF2-40B4-BE49-F238E27FC236}">
                <a16:creationId xmlns:a16="http://schemas.microsoft.com/office/drawing/2014/main" id="{23D4AC93-5366-D6AF-56F9-A3AE9547993A}"/>
              </a:ext>
            </a:extLst>
          </p:cNvPr>
          <p:cNvSpPr/>
          <p:nvPr/>
        </p:nvSpPr>
        <p:spPr>
          <a:xfrm>
            <a:off x="5076827" y="631370"/>
            <a:ext cx="3459475" cy="4376059"/>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gnaposto numero diapositiva 3">
            <a:extLst>
              <a:ext uri="{FF2B5EF4-FFF2-40B4-BE49-F238E27FC236}">
                <a16:creationId xmlns:a16="http://schemas.microsoft.com/office/drawing/2014/main" id="{4D627754-088E-A1DC-2AFF-E1F6156BAF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23</a:t>
            </a:fld>
            <a:endParaRPr lang="it-IT"/>
          </a:p>
        </p:txBody>
      </p:sp>
      <p:grpSp>
        <p:nvGrpSpPr>
          <p:cNvPr id="9" name="Gruppo 8">
            <a:extLst>
              <a:ext uri="{FF2B5EF4-FFF2-40B4-BE49-F238E27FC236}">
                <a16:creationId xmlns:a16="http://schemas.microsoft.com/office/drawing/2014/main" id="{89AABCB1-D340-E85D-D619-060301BAC4BA}"/>
              </a:ext>
            </a:extLst>
          </p:cNvPr>
          <p:cNvGrpSpPr/>
          <p:nvPr/>
        </p:nvGrpSpPr>
        <p:grpSpPr>
          <a:xfrm>
            <a:off x="504825" y="1000125"/>
            <a:ext cx="3562350" cy="2476500"/>
            <a:chOff x="152400" y="990600"/>
            <a:chExt cx="3562350" cy="2476500"/>
          </a:xfrm>
        </p:grpSpPr>
        <p:sp>
          <p:nvSpPr>
            <p:cNvPr id="8" name="Rettangolo con angoli arrotondati 7">
              <a:extLst>
                <a:ext uri="{FF2B5EF4-FFF2-40B4-BE49-F238E27FC236}">
                  <a16:creationId xmlns:a16="http://schemas.microsoft.com/office/drawing/2014/main" id="{76E5832C-F3E2-3505-55D1-596F3A3F9FBC}"/>
                </a:ext>
              </a:extLst>
            </p:cNvPr>
            <p:cNvSpPr/>
            <p:nvPr/>
          </p:nvSpPr>
          <p:spPr>
            <a:xfrm>
              <a:off x="152400" y="990600"/>
              <a:ext cx="3562350" cy="2476500"/>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descr="Immagine che contiene testo, schermata, Carattere, logo&#10;&#10;Descrizione generata automaticamente">
              <a:extLst>
                <a:ext uri="{FF2B5EF4-FFF2-40B4-BE49-F238E27FC236}">
                  <a16:creationId xmlns:a16="http://schemas.microsoft.com/office/drawing/2014/main" id="{2873AEA0-B3AC-1ECD-57DC-3EE6BCB77810}"/>
                </a:ext>
              </a:extLst>
            </p:cNvPr>
            <p:cNvPicPr>
              <a:picLocks noChangeAspect="1"/>
            </p:cNvPicPr>
            <p:nvPr/>
          </p:nvPicPr>
          <p:blipFill rotWithShape="1">
            <a:blip r:embed="rId2"/>
            <a:srcRect l="399" t="1" b="476"/>
            <a:stretch/>
          </p:blipFill>
          <p:spPr>
            <a:xfrm>
              <a:off x="388154" y="1136586"/>
              <a:ext cx="3093642" cy="2187640"/>
            </a:xfrm>
            <a:prstGeom prst="rect">
              <a:avLst/>
            </a:prstGeom>
          </p:spPr>
        </p:pic>
      </p:grpSp>
      <p:cxnSp>
        <p:nvCxnSpPr>
          <p:cNvPr id="11" name="Connettore 7 10">
            <a:extLst>
              <a:ext uri="{FF2B5EF4-FFF2-40B4-BE49-F238E27FC236}">
                <a16:creationId xmlns:a16="http://schemas.microsoft.com/office/drawing/2014/main" id="{C3FA7759-A7CA-368C-CD03-CFDBC12BCCF6}"/>
              </a:ext>
            </a:extLst>
          </p:cNvPr>
          <p:cNvCxnSpPr>
            <a:cxnSpLocks/>
          </p:cNvCxnSpPr>
          <p:nvPr/>
        </p:nvCxnSpPr>
        <p:spPr>
          <a:xfrm flipV="1">
            <a:off x="3156857" y="1774371"/>
            <a:ext cx="1919970" cy="1284515"/>
          </a:xfrm>
          <a:prstGeom prst="curvedConnector3">
            <a:avLst>
              <a:gd name="adj1" fmla="val 46598"/>
            </a:avLst>
          </a:prstGeom>
          <a:ln>
            <a:solidFill>
              <a:srgbClr val="6F0A19"/>
            </a:solidFill>
            <a:tailEnd type="triangle"/>
          </a:ln>
        </p:spPr>
        <p:style>
          <a:lnRef idx="2">
            <a:schemeClr val="accent1"/>
          </a:lnRef>
          <a:fillRef idx="0">
            <a:schemeClr val="accent1"/>
          </a:fillRef>
          <a:effectRef idx="1">
            <a:schemeClr val="accent1"/>
          </a:effectRef>
          <a:fontRef idx="minor">
            <a:schemeClr val="tx1"/>
          </a:fontRef>
        </p:style>
      </p:cxnSp>
      <p:pic>
        <p:nvPicPr>
          <p:cNvPr id="6" name="Immagine 5" descr="Immagine che contiene testo, schermata, numero, Carattere&#10;&#10;Descrizione generata automaticamente">
            <a:extLst>
              <a:ext uri="{FF2B5EF4-FFF2-40B4-BE49-F238E27FC236}">
                <a16:creationId xmlns:a16="http://schemas.microsoft.com/office/drawing/2014/main" id="{2FE68E29-F9E8-D611-5982-0224C4B86167}"/>
              </a:ext>
            </a:extLst>
          </p:cNvPr>
          <p:cNvPicPr>
            <a:picLocks noChangeAspect="1"/>
          </p:cNvPicPr>
          <p:nvPr/>
        </p:nvPicPr>
        <p:blipFill rotWithShape="1">
          <a:blip r:embed="rId3"/>
          <a:srcRect l="546" t="1" r="405" b="904"/>
          <a:stretch/>
        </p:blipFill>
        <p:spPr>
          <a:xfrm>
            <a:off x="5318532" y="787079"/>
            <a:ext cx="2976063" cy="3876807"/>
          </a:xfrm>
          <a:prstGeom prst="rect">
            <a:avLst/>
          </a:prstGeom>
        </p:spPr>
      </p:pic>
    </p:spTree>
    <p:extLst>
      <p:ext uri="{BB962C8B-B14F-4D97-AF65-F5344CB8AC3E}">
        <p14:creationId xmlns:p14="http://schemas.microsoft.com/office/powerpoint/2010/main" val="3659741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con angoli arrotondati 16">
            <a:extLst>
              <a:ext uri="{FF2B5EF4-FFF2-40B4-BE49-F238E27FC236}">
                <a16:creationId xmlns:a16="http://schemas.microsoft.com/office/drawing/2014/main" id="{583B7D5F-288E-EF63-460C-9AA7C144628A}"/>
              </a:ext>
            </a:extLst>
          </p:cNvPr>
          <p:cNvSpPr/>
          <p:nvPr/>
        </p:nvSpPr>
        <p:spPr>
          <a:xfrm>
            <a:off x="4715137" y="3002692"/>
            <a:ext cx="3230742" cy="1747159"/>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ttangolo 13">
            <a:extLst>
              <a:ext uri="{FF2B5EF4-FFF2-40B4-BE49-F238E27FC236}">
                <a16:creationId xmlns:a16="http://schemas.microsoft.com/office/drawing/2014/main" id="{6D72EFEE-54C9-F0FF-CDD4-051D163EA243}"/>
              </a:ext>
            </a:extLst>
          </p:cNvPr>
          <p:cNvSpPr/>
          <p:nvPr/>
        </p:nvSpPr>
        <p:spPr>
          <a:xfrm>
            <a:off x="679917" y="610443"/>
            <a:ext cx="2477386" cy="357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tangolo con angoli arrotondati 12">
            <a:extLst>
              <a:ext uri="{FF2B5EF4-FFF2-40B4-BE49-F238E27FC236}">
                <a16:creationId xmlns:a16="http://schemas.microsoft.com/office/drawing/2014/main" id="{34166A06-72E1-9CFF-E487-E0FE72F2BFAA}"/>
              </a:ext>
            </a:extLst>
          </p:cNvPr>
          <p:cNvSpPr/>
          <p:nvPr/>
        </p:nvSpPr>
        <p:spPr>
          <a:xfrm>
            <a:off x="4476307" y="567808"/>
            <a:ext cx="3731276" cy="2151642"/>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ttangolo con angoli arrotondati 10">
            <a:extLst>
              <a:ext uri="{FF2B5EF4-FFF2-40B4-BE49-F238E27FC236}">
                <a16:creationId xmlns:a16="http://schemas.microsoft.com/office/drawing/2014/main" id="{55A977D2-C19F-5D79-6621-33F2EAC833BF}"/>
              </a:ext>
            </a:extLst>
          </p:cNvPr>
          <p:cNvSpPr/>
          <p:nvPr/>
        </p:nvSpPr>
        <p:spPr>
          <a:xfrm>
            <a:off x="936417" y="563753"/>
            <a:ext cx="3051544" cy="4186098"/>
          </a:xfrm>
          <a:prstGeom prst="roundRect">
            <a:avLst>
              <a:gd name="adj" fmla="val 10129"/>
            </a:avLst>
          </a:prstGeom>
          <a:solidFill>
            <a:schemeClr val="bg1"/>
          </a:solidFill>
          <a:ln>
            <a:solidFill>
              <a:srgbClr val="6F0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gnaposto numero diapositiva 3">
            <a:extLst>
              <a:ext uri="{FF2B5EF4-FFF2-40B4-BE49-F238E27FC236}">
                <a16:creationId xmlns:a16="http://schemas.microsoft.com/office/drawing/2014/main" id="{39E024CF-AD3C-D322-0A50-FA7E23EB17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24</a:t>
            </a:fld>
            <a:endParaRPr lang="it-IT"/>
          </a:p>
        </p:txBody>
      </p:sp>
      <p:pic>
        <p:nvPicPr>
          <p:cNvPr id="7" name="Immagine 6" descr="Immagine che contiene testo, schermata, software, Pagina Web&#10;&#10;Descrizione generata automaticamente">
            <a:extLst>
              <a:ext uri="{FF2B5EF4-FFF2-40B4-BE49-F238E27FC236}">
                <a16:creationId xmlns:a16="http://schemas.microsoft.com/office/drawing/2014/main" id="{A001C136-A660-3D41-7CF2-F9AEEB9133F9}"/>
              </a:ext>
            </a:extLst>
          </p:cNvPr>
          <p:cNvPicPr>
            <a:picLocks noChangeAspect="1"/>
          </p:cNvPicPr>
          <p:nvPr/>
        </p:nvPicPr>
        <p:blipFill rotWithShape="1">
          <a:blip r:embed="rId2"/>
          <a:srcRect l="582" t="231" r="493"/>
          <a:stretch/>
        </p:blipFill>
        <p:spPr>
          <a:xfrm>
            <a:off x="1171575" y="711453"/>
            <a:ext cx="2594355" cy="3868294"/>
          </a:xfrm>
          <a:prstGeom prst="rect">
            <a:avLst/>
          </a:prstGeom>
        </p:spPr>
      </p:pic>
      <p:pic>
        <p:nvPicPr>
          <p:cNvPr id="9" name="Immagine 8" descr="Immagine che contiene testo, schermata, numero, Carattere&#10;&#10;Descrizione generata automaticamente">
            <a:extLst>
              <a:ext uri="{FF2B5EF4-FFF2-40B4-BE49-F238E27FC236}">
                <a16:creationId xmlns:a16="http://schemas.microsoft.com/office/drawing/2014/main" id="{6134506E-FB5E-972D-CF17-243D21BE5B9E}"/>
              </a:ext>
            </a:extLst>
          </p:cNvPr>
          <p:cNvPicPr>
            <a:picLocks noChangeAspect="1"/>
          </p:cNvPicPr>
          <p:nvPr/>
        </p:nvPicPr>
        <p:blipFill rotWithShape="1">
          <a:blip r:embed="rId3"/>
          <a:srcRect l="511" t="1455" r="637"/>
          <a:stretch/>
        </p:blipFill>
        <p:spPr>
          <a:xfrm>
            <a:off x="4632975" y="711453"/>
            <a:ext cx="3417940" cy="1860297"/>
          </a:xfrm>
          <a:prstGeom prst="rect">
            <a:avLst/>
          </a:prstGeom>
        </p:spPr>
      </p:pic>
      <p:pic>
        <p:nvPicPr>
          <p:cNvPr id="16" name="Immagine 15" descr="Immagine che contiene testo, schermata, Carattere, numero&#10;&#10;Descrizione generata automaticamente">
            <a:extLst>
              <a:ext uri="{FF2B5EF4-FFF2-40B4-BE49-F238E27FC236}">
                <a16:creationId xmlns:a16="http://schemas.microsoft.com/office/drawing/2014/main" id="{5BDFFE17-7FDF-BA7C-224B-2061D4088CC7}"/>
              </a:ext>
            </a:extLst>
          </p:cNvPr>
          <p:cNvPicPr>
            <a:picLocks noChangeAspect="1"/>
          </p:cNvPicPr>
          <p:nvPr/>
        </p:nvPicPr>
        <p:blipFill rotWithShape="1">
          <a:blip r:embed="rId4"/>
          <a:srcRect l="454" t="1414" r="423"/>
          <a:stretch/>
        </p:blipFill>
        <p:spPr>
          <a:xfrm>
            <a:off x="4957917" y="3125241"/>
            <a:ext cx="2708340" cy="1450451"/>
          </a:xfrm>
          <a:prstGeom prst="rect">
            <a:avLst/>
          </a:prstGeom>
        </p:spPr>
      </p:pic>
      <p:cxnSp>
        <p:nvCxnSpPr>
          <p:cNvPr id="22" name="Connettore 7 21">
            <a:extLst>
              <a:ext uri="{FF2B5EF4-FFF2-40B4-BE49-F238E27FC236}">
                <a16:creationId xmlns:a16="http://schemas.microsoft.com/office/drawing/2014/main" id="{AE0E0B2C-70C5-B58B-37EA-22F6E5BB6E0B}"/>
              </a:ext>
            </a:extLst>
          </p:cNvPr>
          <p:cNvCxnSpPr>
            <a:cxnSpLocks/>
            <a:stCxn id="11" idx="3"/>
            <a:endCxn id="13" idx="1"/>
          </p:cNvCxnSpPr>
          <p:nvPr/>
        </p:nvCxnSpPr>
        <p:spPr>
          <a:xfrm flipV="1">
            <a:off x="3987961" y="1643629"/>
            <a:ext cx="488346" cy="1013173"/>
          </a:xfrm>
          <a:prstGeom prst="curvedConnector3">
            <a:avLst/>
          </a:prstGeom>
          <a:ln>
            <a:solidFill>
              <a:srgbClr val="6F0A19"/>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EAF86CD1-E245-E6EF-0882-13AEB5085889}"/>
              </a:ext>
            </a:extLst>
          </p:cNvPr>
          <p:cNvCxnSpPr>
            <a:cxnSpLocks/>
            <a:endCxn id="17" idx="0"/>
          </p:cNvCxnSpPr>
          <p:nvPr/>
        </p:nvCxnSpPr>
        <p:spPr>
          <a:xfrm>
            <a:off x="6330508" y="2746443"/>
            <a:ext cx="0" cy="256249"/>
          </a:xfrm>
          <a:prstGeom prst="straightConnector1">
            <a:avLst/>
          </a:prstGeom>
          <a:ln>
            <a:solidFill>
              <a:srgbClr val="6F0A19"/>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8748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BA2271-4333-E0FA-B224-287FBB5CC70D}"/>
              </a:ext>
            </a:extLst>
          </p:cNvPr>
          <p:cNvSpPr>
            <a:spLocks noGrp="1"/>
          </p:cNvSpPr>
          <p:nvPr>
            <p:ph type="title"/>
          </p:nvPr>
        </p:nvSpPr>
        <p:spPr/>
        <p:txBody>
          <a:bodyPr/>
          <a:lstStyle/>
          <a:p>
            <a:r>
              <a:rPr lang="en-US" dirty="0"/>
              <a:t>Data Import and Ingestion</a:t>
            </a:r>
          </a:p>
        </p:txBody>
      </p:sp>
      <p:sp>
        <p:nvSpPr>
          <p:cNvPr id="3" name="Segnaposto testo 2">
            <a:extLst>
              <a:ext uri="{FF2B5EF4-FFF2-40B4-BE49-F238E27FC236}">
                <a16:creationId xmlns:a16="http://schemas.microsoft.com/office/drawing/2014/main" id="{1D365B74-ED84-ED0D-7899-3351AA0F0C97}"/>
              </a:ext>
            </a:extLst>
          </p:cNvPr>
          <p:cNvSpPr>
            <a:spLocks noGrp="1"/>
          </p:cNvSpPr>
          <p:nvPr>
            <p:ph type="body" idx="1"/>
          </p:nvPr>
        </p:nvSpPr>
        <p:spPr/>
        <p:txBody>
          <a:bodyPr/>
          <a:lstStyle/>
          <a:p>
            <a:pPr marL="146050" indent="0">
              <a:buNone/>
            </a:pPr>
            <a:r>
              <a:rPr lang="en-US" sz="1400" dirty="0"/>
              <a:t>Data can be </a:t>
            </a:r>
            <a:r>
              <a:rPr lang="en-US" sz="1400" dirty="0">
                <a:solidFill>
                  <a:srgbClr val="6F0A19"/>
                </a:solidFill>
              </a:rPr>
              <a:t>imported</a:t>
            </a:r>
            <a:r>
              <a:rPr lang="en-US" sz="1400" dirty="0"/>
              <a:t> from csv files in two different way, using the </a:t>
            </a:r>
            <a:r>
              <a:rPr lang="en-US" sz="1400" dirty="0">
                <a:solidFill>
                  <a:srgbClr val="6F0A19"/>
                </a:solidFill>
              </a:rPr>
              <a:t>web interface </a:t>
            </a:r>
            <a:r>
              <a:rPr lang="en-US" sz="1400" dirty="0"/>
              <a:t>(slower and limit of 100 </a:t>
            </a:r>
            <a:r>
              <a:rPr lang="en-US" sz="1400" dirty="0" err="1"/>
              <a:t>MByte</a:t>
            </a:r>
            <a:r>
              <a:rPr lang="en-US" sz="1400" dirty="0"/>
              <a:t>) or using </a:t>
            </a:r>
            <a:r>
              <a:rPr lang="en-US" sz="1400" dirty="0" err="1">
                <a:solidFill>
                  <a:srgbClr val="6F0A19"/>
                </a:solidFill>
              </a:rPr>
              <a:t>cbimport</a:t>
            </a:r>
            <a:r>
              <a:rPr lang="en-US" sz="1400" dirty="0"/>
              <a:t>, a </a:t>
            </a:r>
            <a:r>
              <a:rPr lang="en-US" sz="1400" dirty="0" err="1"/>
              <a:t>CouchBase</a:t>
            </a:r>
            <a:r>
              <a:rPr lang="en-US" sz="1400" dirty="0"/>
              <a:t> tool to import files, faster, with no limits in file dimension but harder to use.</a:t>
            </a:r>
          </a:p>
          <a:p>
            <a:pPr marL="146050" indent="0">
              <a:buNone/>
            </a:pPr>
            <a:endParaRPr lang="en-US" dirty="0"/>
          </a:p>
          <a:p>
            <a:pPr marL="146050" indent="0">
              <a:buNone/>
            </a:pPr>
            <a:r>
              <a:rPr lang="en-US" sz="1400" dirty="0">
                <a:solidFill>
                  <a:srgbClr val="6F0A19"/>
                </a:solidFill>
              </a:rPr>
              <a:t>Ingestion</a:t>
            </a:r>
            <a:r>
              <a:rPr lang="en-US" sz="1400" dirty="0"/>
              <a:t> of data can be performed from a wide set of programming languages, </a:t>
            </a:r>
            <a:r>
              <a:rPr lang="en-US" sz="1400" dirty="0" err="1"/>
              <a:t>CouchBase</a:t>
            </a:r>
            <a:r>
              <a:rPr lang="en-US" sz="1400" dirty="0"/>
              <a:t> provides </a:t>
            </a:r>
            <a:r>
              <a:rPr lang="en-US" sz="1400" dirty="0">
                <a:solidFill>
                  <a:srgbClr val="6F0A19"/>
                </a:solidFill>
              </a:rPr>
              <a:t>SDKs</a:t>
            </a:r>
            <a:r>
              <a:rPr lang="en-US" sz="1400" dirty="0"/>
              <a:t> for any kind of language.</a:t>
            </a:r>
          </a:p>
          <a:p>
            <a:pPr marL="146050" indent="0">
              <a:buNone/>
            </a:pPr>
            <a:r>
              <a:rPr lang="en-US" sz="1400" dirty="0"/>
              <a:t>.NET, C, C++, Go, Java, Python, NodeJS and many others!!!!</a:t>
            </a:r>
          </a:p>
        </p:txBody>
      </p:sp>
      <p:sp>
        <p:nvSpPr>
          <p:cNvPr id="4" name="Segnaposto numero diapositiva 3">
            <a:extLst>
              <a:ext uri="{FF2B5EF4-FFF2-40B4-BE49-F238E27FC236}">
                <a16:creationId xmlns:a16="http://schemas.microsoft.com/office/drawing/2014/main" id="{7FA5A61F-20A9-0AAE-63F4-86E66A39C7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25</a:t>
            </a:fld>
            <a:endParaRPr lang="it-IT"/>
          </a:p>
        </p:txBody>
      </p:sp>
      <p:sp>
        <p:nvSpPr>
          <p:cNvPr id="5" name="Sottotitolo 4">
            <a:extLst>
              <a:ext uri="{FF2B5EF4-FFF2-40B4-BE49-F238E27FC236}">
                <a16:creationId xmlns:a16="http://schemas.microsoft.com/office/drawing/2014/main" id="{06FF8EE2-A0E1-5D7A-1E0C-363F318D8B21}"/>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410195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78AA7D-FECC-2899-E5B0-D516920B27AD}"/>
              </a:ext>
            </a:extLst>
          </p:cNvPr>
          <p:cNvSpPr>
            <a:spLocks noGrp="1"/>
          </p:cNvSpPr>
          <p:nvPr>
            <p:ph type="title"/>
          </p:nvPr>
        </p:nvSpPr>
        <p:spPr/>
        <p:txBody>
          <a:bodyPr/>
          <a:lstStyle/>
          <a:p>
            <a:r>
              <a:rPr lang="en-US" dirty="0"/>
              <a:t>Full Text Search</a:t>
            </a:r>
          </a:p>
        </p:txBody>
      </p:sp>
      <p:sp>
        <p:nvSpPr>
          <p:cNvPr id="3" name="Segnaposto testo 2">
            <a:extLst>
              <a:ext uri="{FF2B5EF4-FFF2-40B4-BE49-F238E27FC236}">
                <a16:creationId xmlns:a16="http://schemas.microsoft.com/office/drawing/2014/main" id="{8D130328-CD31-AF94-96EC-AAE8408BD38D}"/>
              </a:ext>
            </a:extLst>
          </p:cNvPr>
          <p:cNvSpPr>
            <a:spLocks noGrp="1"/>
          </p:cNvSpPr>
          <p:nvPr>
            <p:ph type="body" idx="1"/>
          </p:nvPr>
        </p:nvSpPr>
        <p:spPr>
          <a:xfrm>
            <a:off x="727650" y="1622024"/>
            <a:ext cx="7688700" cy="2659675"/>
          </a:xfrm>
        </p:spPr>
        <p:txBody>
          <a:bodyPr/>
          <a:lstStyle/>
          <a:p>
            <a:pPr marL="146050" indent="0">
              <a:buNone/>
            </a:pPr>
            <a:r>
              <a:rPr lang="en-US" sz="1400" dirty="0"/>
              <a:t>Couchbase services allows to create an index on records of a collection, the index can be configured to store also information about location of words in each document. This allows to perform text-search really fast.</a:t>
            </a:r>
          </a:p>
          <a:p>
            <a:pPr marL="146050" indent="0">
              <a:buNone/>
            </a:pPr>
            <a:endParaRPr lang="en-US" sz="1400" dirty="0"/>
          </a:p>
          <a:p>
            <a:pPr marL="146050" indent="0">
              <a:buNone/>
            </a:pPr>
            <a:r>
              <a:rPr lang="en-US" sz="1400" dirty="0"/>
              <a:t>Example:</a:t>
            </a:r>
          </a:p>
          <a:p>
            <a:pPr marL="146050" indent="0">
              <a:buNone/>
            </a:pPr>
            <a:r>
              <a:rPr lang="en-US" sz="1400" dirty="0"/>
              <a:t>Find the song lyrics by ID: 0FDzzruyVECATHXKHFs9eJ without index -&gt; 2.9 seconds</a:t>
            </a:r>
          </a:p>
          <a:p>
            <a:pPr marL="146050" indent="0">
              <a:buNone/>
            </a:pPr>
            <a:r>
              <a:rPr lang="en-US" sz="1400" dirty="0"/>
              <a:t>Find the song By full text search using some words of the text (and not exact matching of the text) -&gt; 24 </a:t>
            </a:r>
            <a:r>
              <a:rPr lang="en-US" sz="1400" dirty="0" err="1"/>
              <a:t>ms</a:t>
            </a:r>
            <a:endParaRPr lang="en-US" sz="1400" dirty="0"/>
          </a:p>
          <a:p>
            <a:pPr marL="146050" indent="0">
              <a:buNone/>
            </a:pPr>
            <a:endParaRPr lang="en-US" sz="1400" dirty="0"/>
          </a:p>
          <a:p>
            <a:pPr marL="146050" indent="0">
              <a:buNone/>
            </a:pPr>
            <a:r>
              <a:rPr lang="en-US" sz="1400" dirty="0"/>
              <a:t>Text searched “Because you are a sky full of stars”</a:t>
            </a:r>
          </a:p>
          <a:p>
            <a:pPr marL="146050" indent="0">
              <a:buNone/>
            </a:pPr>
            <a:endParaRPr lang="en-US" dirty="0"/>
          </a:p>
        </p:txBody>
      </p:sp>
      <p:sp>
        <p:nvSpPr>
          <p:cNvPr id="4" name="Segnaposto numero diapositiva 3">
            <a:extLst>
              <a:ext uri="{FF2B5EF4-FFF2-40B4-BE49-F238E27FC236}">
                <a16:creationId xmlns:a16="http://schemas.microsoft.com/office/drawing/2014/main" id="{C920A5F9-A53D-10D3-9EBA-CF7CC6DD5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26</a:t>
            </a:fld>
            <a:endParaRPr lang="it-IT"/>
          </a:p>
        </p:txBody>
      </p:sp>
      <p:sp>
        <p:nvSpPr>
          <p:cNvPr id="5" name="Sottotitolo 4">
            <a:extLst>
              <a:ext uri="{FF2B5EF4-FFF2-40B4-BE49-F238E27FC236}">
                <a16:creationId xmlns:a16="http://schemas.microsoft.com/office/drawing/2014/main" id="{5E0AB073-91D9-2799-17A9-C9FC6506B875}"/>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57467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2D968B-2C77-236E-4E7E-36B6787D014C}"/>
              </a:ext>
            </a:extLst>
          </p:cNvPr>
          <p:cNvSpPr>
            <a:spLocks noGrp="1"/>
          </p:cNvSpPr>
          <p:nvPr>
            <p:ph type="title"/>
          </p:nvPr>
        </p:nvSpPr>
        <p:spPr/>
        <p:txBody>
          <a:bodyPr/>
          <a:lstStyle/>
          <a:p>
            <a:r>
              <a:rPr lang="en-US" dirty="0"/>
              <a:t>Analytics</a:t>
            </a:r>
          </a:p>
        </p:txBody>
      </p:sp>
      <p:sp>
        <p:nvSpPr>
          <p:cNvPr id="3" name="Segnaposto testo 2">
            <a:extLst>
              <a:ext uri="{FF2B5EF4-FFF2-40B4-BE49-F238E27FC236}">
                <a16:creationId xmlns:a16="http://schemas.microsoft.com/office/drawing/2014/main" id="{756EFA35-6E34-7D9B-C661-1B66B93B5F55}"/>
              </a:ext>
            </a:extLst>
          </p:cNvPr>
          <p:cNvSpPr>
            <a:spLocks noGrp="1"/>
          </p:cNvSpPr>
          <p:nvPr>
            <p:ph type="body" idx="1"/>
          </p:nvPr>
        </p:nvSpPr>
        <p:spPr>
          <a:xfrm>
            <a:off x="727650" y="1441200"/>
            <a:ext cx="7688700" cy="2261100"/>
          </a:xfrm>
        </p:spPr>
        <p:txBody>
          <a:bodyPr/>
          <a:lstStyle/>
          <a:p>
            <a:pPr marL="146050" indent="0">
              <a:buNone/>
            </a:pPr>
            <a:r>
              <a:rPr lang="en-US" sz="1400" dirty="0"/>
              <a:t>Analytics service allow the user to combine data from </a:t>
            </a:r>
            <a:r>
              <a:rPr lang="en-US" sz="1400" dirty="0" err="1"/>
              <a:t>CouchBase</a:t>
            </a:r>
            <a:r>
              <a:rPr lang="en-US" sz="1400" dirty="0"/>
              <a:t> and other data sources (like Amazon S3, Azure or Google Cloud platform), data can be processed in real time on a shadow copy consistent with the real copy.</a:t>
            </a:r>
          </a:p>
        </p:txBody>
      </p:sp>
      <p:sp>
        <p:nvSpPr>
          <p:cNvPr id="4" name="Segnaposto numero diapositiva 3">
            <a:extLst>
              <a:ext uri="{FF2B5EF4-FFF2-40B4-BE49-F238E27FC236}">
                <a16:creationId xmlns:a16="http://schemas.microsoft.com/office/drawing/2014/main" id="{7A45B423-D2D8-BB63-556F-388B733B87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27</a:t>
            </a:fld>
            <a:endParaRPr lang="it-IT"/>
          </a:p>
        </p:txBody>
      </p:sp>
      <p:pic>
        <p:nvPicPr>
          <p:cNvPr id="8" name="Elemento grafico 7">
            <a:extLst>
              <a:ext uri="{FF2B5EF4-FFF2-40B4-BE49-F238E27FC236}">
                <a16:creationId xmlns:a16="http://schemas.microsoft.com/office/drawing/2014/main" id="{E4912D2C-E5AE-678F-8E22-E59F1E1304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3513" y="2225407"/>
            <a:ext cx="5096974" cy="2524444"/>
          </a:xfrm>
          <a:prstGeom prst="rect">
            <a:avLst/>
          </a:prstGeom>
        </p:spPr>
      </p:pic>
    </p:spTree>
    <p:extLst>
      <p:ext uri="{BB962C8B-B14F-4D97-AF65-F5344CB8AC3E}">
        <p14:creationId xmlns:p14="http://schemas.microsoft.com/office/powerpoint/2010/main" val="816828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44A51C-C8C9-E363-26DB-583C32709FB6}"/>
              </a:ext>
            </a:extLst>
          </p:cNvPr>
          <p:cNvSpPr>
            <a:spLocks noGrp="1"/>
          </p:cNvSpPr>
          <p:nvPr>
            <p:ph type="title"/>
          </p:nvPr>
        </p:nvSpPr>
        <p:spPr/>
        <p:txBody>
          <a:bodyPr/>
          <a:lstStyle/>
          <a:p>
            <a:r>
              <a:rPr lang="en-US" dirty="0" err="1"/>
              <a:t>Eventing</a:t>
            </a:r>
            <a:endParaRPr lang="en-US" dirty="0"/>
          </a:p>
        </p:txBody>
      </p:sp>
      <p:sp>
        <p:nvSpPr>
          <p:cNvPr id="3" name="Segnaposto testo 2">
            <a:extLst>
              <a:ext uri="{FF2B5EF4-FFF2-40B4-BE49-F238E27FC236}">
                <a16:creationId xmlns:a16="http://schemas.microsoft.com/office/drawing/2014/main" id="{0B906F85-A72B-2C0A-7602-D8ABC8AB3326}"/>
              </a:ext>
            </a:extLst>
          </p:cNvPr>
          <p:cNvSpPr>
            <a:spLocks noGrp="1"/>
          </p:cNvSpPr>
          <p:nvPr>
            <p:ph type="body" idx="1"/>
          </p:nvPr>
        </p:nvSpPr>
        <p:spPr/>
        <p:txBody>
          <a:bodyPr/>
          <a:lstStyle/>
          <a:p>
            <a:pPr marL="146050" indent="0">
              <a:buNone/>
            </a:pPr>
            <a:r>
              <a:rPr lang="en-US" sz="1400" dirty="0" err="1"/>
              <a:t>Eventing</a:t>
            </a:r>
            <a:r>
              <a:rPr lang="en-US" sz="1400" dirty="0"/>
              <a:t> is a powerful tool in </a:t>
            </a:r>
            <a:r>
              <a:rPr lang="en-US" sz="1400" dirty="0" err="1"/>
              <a:t>CouchBase</a:t>
            </a:r>
            <a:r>
              <a:rPr lang="en-US" sz="1400" dirty="0"/>
              <a:t>, it can be useful in data integrity check, or to analyze data when they are ingested. Functions can be mapped to a collection, every upload, edit or delete of file will trigger a callback function written in JavaScript.</a:t>
            </a:r>
          </a:p>
          <a:p>
            <a:pPr marL="146050" indent="0">
              <a:buNone/>
            </a:pPr>
            <a:endParaRPr lang="en-US" sz="1400" dirty="0"/>
          </a:p>
        </p:txBody>
      </p:sp>
      <p:sp>
        <p:nvSpPr>
          <p:cNvPr id="4" name="Segnaposto numero diapositiva 3">
            <a:extLst>
              <a:ext uri="{FF2B5EF4-FFF2-40B4-BE49-F238E27FC236}">
                <a16:creationId xmlns:a16="http://schemas.microsoft.com/office/drawing/2014/main" id="{0CABDFCA-03E3-2BEC-2EEA-1DA9C022D3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28</a:t>
            </a:fld>
            <a:endParaRPr lang="it-IT"/>
          </a:p>
        </p:txBody>
      </p:sp>
      <p:sp>
        <p:nvSpPr>
          <p:cNvPr id="5" name="Sottotitolo 4">
            <a:extLst>
              <a:ext uri="{FF2B5EF4-FFF2-40B4-BE49-F238E27FC236}">
                <a16:creationId xmlns:a16="http://schemas.microsoft.com/office/drawing/2014/main" id="{95095CE3-E849-61DB-76B3-C7DD97044F25}"/>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29993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Slide example 2</a:t>
            </a:r>
            <a:endParaRPr dirty="0"/>
          </a:p>
        </p:txBody>
      </p:sp>
      <p:sp>
        <p:nvSpPr>
          <p:cNvPr id="90" name="Google Shape;90;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29</a:t>
            </a:fld>
            <a:endParaRPr/>
          </a:p>
        </p:txBody>
      </p:sp>
      <p:sp>
        <p:nvSpPr>
          <p:cNvPr id="91" name="Google Shape;91;p9"/>
          <p:cNvSpPr txBox="1">
            <a:spLocks noGrp="1"/>
          </p:cNvSpPr>
          <p:nvPr>
            <p:ph type="body" idx="1"/>
          </p:nvPr>
        </p:nvSpPr>
        <p:spPr>
          <a:xfrm>
            <a:off x="727650" y="1622025"/>
            <a:ext cx="7853100" cy="15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dirty="0"/>
              <a:t>Lorem ipsum dolor sit amet, consectetur adipisci elit, sed eiusmod tempor incidunt ut labore et dolore magna aliqua. Ut enim ad minim veniam, quis nostrum exercitationem ullam corporis suscipit laboriosam, nisi ut aliquid ex ea commodi consequatur. Quis aute iure reprehenderit in voluptate velit esse cillum dolore eu fugiat nulla pariatur. Excepteur sint obcaecat cupiditat non proident, sunt in culpa qui officia deserunt mollit anim id est laborum.</a:t>
            </a:r>
            <a:endParaRPr b="1" dirty="0"/>
          </a:p>
        </p:txBody>
      </p:sp>
      <p:sp>
        <p:nvSpPr>
          <p:cNvPr id="92" name="Google Shape;92;p9"/>
          <p:cNvSpPr/>
          <p:nvPr/>
        </p:nvSpPr>
        <p:spPr>
          <a:xfrm>
            <a:off x="1285925" y="3531750"/>
            <a:ext cx="3185100" cy="1007700"/>
          </a:xfrm>
          <a:prstGeom prst="roundRect">
            <a:avLst>
              <a:gd name="adj" fmla="val 16667"/>
            </a:avLst>
          </a:prstGeom>
          <a:solidFill>
            <a:srgbClr val="6F0A19">
              <a:alpha val="30050"/>
            </a:srgbClr>
          </a:solidFill>
          <a:ln w="9525" cap="flat" cmpd="sng">
            <a:solidFill>
              <a:srgbClr val="6F0A19"/>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t" sz="1200">
                <a:solidFill>
                  <a:schemeClr val="accent1"/>
                </a:solidFill>
                <a:latin typeface="Catamaran"/>
                <a:ea typeface="Catamaran"/>
                <a:cs typeface="Catamaran"/>
                <a:sym typeface="Catamaran"/>
              </a:rPr>
              <a:t>Lorem ipsum dolor sit amet, consectetur adipisci elit, sed eiusmod tempor incidunt ut labore et dolore magna aliqua. </a:t>
            </a:r>
            <a:endParaRPr sz="1300"/>
          </a:p>
        </p:txBody>
      </p:sp>
      <p:sp>
        <p:nvSpPr>
          <p:cNvPr id="93" name="Google Shape;93;p9"/>
          <p:cNvSpPr/>
          <p:nvPr/>
        </p:nvSpPr>
        <p:spPr>
          <a:xfrm>
            <a:off x="4572000" y="3531750"/>
            <a:ext cx="3494100" cy="1056300"/>
          </a:xfrm>
          <a:prstGeom prst="roundRect">
            <a:avLst>
              <a:gd name="adj" fmla="val 16667"/>
            </a:avLst>
          </a:prstGeom>
          <a:solidFill>
            <a:srgbClr val="006778">
              <a:alpha val="44260"/>
            </a:srgbClr>
          </a:solidFill>
          <a:ln w="9525" cap="flat" cmpd="sng">
            <a:solidFill>
              <a:srgbClr val="006778"/>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it" sz="1200" dirty="0">
                <a:solidFill>
                  <a:schemeClr val="accent1"/>
                </a:solidFill>
                <a:latin typeface="Catamaran"/>
                <a:ea typeface="Catamaran"/>
                <a:cs typeface="Catamaran"/>
                <a:sym typeface="Catamaran"/>
              </a:rPr>
              <a:t>Ut enim ad minim veniam, quis nostrum exercitationem ullam corporis suscipit laboriosam, nisi ut aliquid ex ea commodi consequatur.</a:t>
            </a:r>
            <a:endParaRPr sz="1200" dirty="0"/>
          </a:p>
        </p:txBody>
      </p:sp>
      <p:sp>
        <p:nvSpPr>
          <p:cNvPr id="94" name="Google Shape;94;p9"/>
          <p:cNvSpPr/>
          <p:nvPr/>
        </p:nvSpPr>
        <p:spPr>
          <a:xfrm>
            <a:off x="1789700" y="3344850"/>
            <a:ext cx="2316000" cy="186900"/>
          </a:xfrm>
          <a:prstGeom prst="roundRect">
            <a:avLst>
              <a:gd name="adj" fmla="val 16667"/>
            </a:avLst>
          </a:prstGeom>
          <a:solidFill>
            <a:schemeClr val="lt2"/>
          </a:solidFill>
          <a:ln w="9525" cap="flat" cmpd="sng">
            <a:solidFill>
              <a:srgbClr val="6F0A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300">
                <a:solidFill>
                  <a:schemeClr val="accent1"/>
                </a:solidFill>
                <a:latin typeface="Catamaran"/>
                <a:ea typeface="Catamaran"/>
                <a:cs typeface="Catamaran"/>
                <a:sym typeface="Catamaran"/>
              </a:rPr>
              <a:t>Bad</a:t>
            </a:r>
            <a:endParaRPr sz="1300">
              <a:solidFill>
                <a:schemeClr val="accent1"/>
              </a:solidFill>
              <a:latin typeface="Catamaran"/>
              <a:ea typeface="Catamaran"/>
              <a:cs typeface="Catamaran"/>
              <a:sym typeface="Catamaran"/>
            </a:endParaRPr>
          </a:p>
        </p:txBody>
      </p:sp>
      <p:sp>
        <p:nvSpPr>
          <p:cNvPr id="95" name="Google Shape;95;p9"/>
          <p:cNvSpPr/>
          <p:nvPr/>
        </p:nvSpPr>
        <p:spPr>
          <a:xfrm>
            <a:off x="5161050" y="3344850"/>
            <a:ext cx="2316000" cy="186900"/>
          </a:xfrm>
          <a:prstGeom prst="roundRect">
            <a:avLst>
              <a:gd name="adj" fmla="val 16667"/>
            </a:avLst>
          </a:prstGeom>
          <a:solidFill>
            <a:schemeClr val="lt2"/>
          </a:solidFill>
          <a:ln w="9525" cap="flat" cmpd="sng">
            <a:solidFill>
              <a:srgbClr val="00677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300">
                <a:solidFill>
                  <a:schemeClr val="accent1"/>
                </a:solidFill>
                <a:latin typeface="Catamaran"/>
                <a:ea typeface="Catamaran"/>
                <a:cs typeface="Catamaran"/>
                <a:sym typeface="Catamaran"/>
              </a:rPr>
              <a:t>Good</a:t>
            </a:r>
            <a:endParaRPr sz="1300">
              <a:solidFill>
                <a:schemeClr val="accent1"/>
              </a:solidFill>
              <a:latin typeface="Catamaran"/>
              <a:ea typeface="Catamaran"/>
              <a:cs typeface="Catamaran"/>
              <a:sym typeface="Catamaran"/>
            </a:endParaRPr>
          </a:p>
        </p:txBody>
      </p:sp>
      <p:sp>
        <p:nvSpPr>
          <p:cNvPr id="96" name="Google Shape;96;p9"/>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900"/>
              <a:t>Presentation Title - Name Surname</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CouchBase</a:t>
            </a:r>
            <a:endParaRPr dirty="0"/>
          </a:p>
        </p:txBody>
      </p:sp>
      <p:sp>
        <p:nvSpPr>
          <p:cNvPr id="83" name="Google Shape;8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a:t>
            </a:fld>
            <a:endParaRPr/>
          </a:p>
        </p:txBody>
      </p:sp>
      <p:sp>
        <p:nvSpPr>
          <p:cNvPr id="84" name="Google Shape;84;p8"/>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2" name="Google Shape;103;p10">
            <a:extLst>
              <a:ext uri="{FF2B5EF4-FFF2-40B4-BE49-F238E27FC236}">
                <a16:creationId xmlns:a16="http://schemas.microsoft.com/office/drawing/2014/main" id="{F6BF6AC7-BE62-0F85-B14D-862CFB391ACA}"/>
              </a:ext>
            </a:extLst>
          </p:cNvPr>
          <p:cNvSpPr txBox="1">
            <a:spLocks/>
          </p:cNvSpPr>
          <p:nvPr/>
        </p:nvSpPr>
        <p:spPr>
          <a:xfrm>
            <a:off x="727650" y="1824363"/>
            <a:ext cx="4957207" cy="1922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900"/>
              <a:buFont typeface="Catamaran"/>
              <a:buNone/>
              <a:defRPr sz="900" b="0" i="0" u="none" strike="noStrike" cap="none">
                <a:solidFill>
                  <a:schemeClr val="accent1"/>
                </a:solidFill>
                <a:latin typeface="Catamaran"/>
                <a:ea typeface="Catamaran"/>
                <a:cs typeface="Catamaran"/>
                <a:sym typeface="Catamaran"/>
              </a:defRPr>
            </a:lvl1pPr>
            <a:lvl2pPr marL="914400" marR="0" lvl="1"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2pPr>
            <a:lvl3pPr marL="1371600" marR="0" lvl="2"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3pPr>
            <a:lvl4pPr marL="1828800" marR="0" lvl="3"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4pPr>
            <a:lvl5pPr marL="2286000" marR="0" lvl="4"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5pPr>
            <a:lvl6pPr marL="2743200" marR="0" lvl="5"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6pPr>
            <a:lvl7pPr marL="3200400" marR="0" lvl="6"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7pPr>
            <a:lvl8pPr marL="3657600" marR="0" lvl="7" indent="-298450" algn="l" rtl="0">
              <a:lnSpc>
                <a:spcPct val="115000"/>
              </a:lnSpc>
              <a:spcBef>
                <a:spcPts val="1600"/>
              </a:spcBef>
              <a:spcAft>
                <a:spcPts val="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8pPr>
            <a:lvl9pPr marL="4114800" marR="0" lvl="8" indent="-298450" algn="l" rtl="0">
              <a:lnSpc>
                <a:spcPct val="115000"/>
              </a:lnSpc>
              <a:spcBef>
                <a:spcPts val="1600"/>
              </a:spcBef>
              <a:spcAft>
                <a:spcPts val="1600"/>
              </a:spcAft>
              <a:buClr>
                <a:schemeClr val="accent1"/>
              </a:buClr>
              <a:buSzPts val="1100"/>
              <a:buFont typeface="Catamaran"/>
              <a:buNone/>
              <a:defRPr sz="1100" b="0" i="0" u="none" strike="noStrike" cap="none">
                <a:solidFill>
                  <a:schemeClr val="accent1"/>
                </a:solidFill>
                <a:latin typeface="Catamaran"/>
                <a:ea typeface="Catamaran"/>
                <a:cs typeface="Catamaran"/>
                <a:sym typeface="Catamaran"/>
              </a:defRPr>
            </a:lvl9pPr>
          </a:lstStyle>
          <a:p>
            <a:pPr marL="0" indent="0">
              <a:spcAft>
                <a:spcPts val="1600"/>
              </a:spcAft>
            </a:pPr>
            <a:r>
              <a:rPr lang="it-IT" sz="1600" dirty="0" err="1"/>
              <a:t>CouchBase</a:t>
            </a:r>
            <a:r>
              <a:rPr lang="it-IT" sz="1600" dirty="0"/>
              <a:t> </a:t>
            </a:r>
            <a:r>
              <a:rPr lang="it-IT" sz="1600" dirty="0" err="1"/>
              <a:t>is</a:t>
            </a:r>
            <a:r>
              <a:rPr lang="it-IT" sz="1600" dirty="0"/>
              <a:t> a </a:t>
            </a:r>
            <a:r>
              <a:rPr lang="it-IT" sz="1600" dirty="0">
                <a:solidFill>
                  <a:srgbClr val="C00000"/>
                </a:solidFill>
              </a:rPr>
              <a:t>non-</a:t>
            </a:r>
            <a:r>
              <a:rPr lang="it-IT" sz="1600" dirty="0" err="1">
                <a:solidFill>
                  <a:srgbClr val="C00000"/>
                </a:solidFill>
              </a:rPr>
              <a:t>relational</a:t>
            </a:r>
            <a:r>
              <a:rPr lang="it-IT" sz="1600" dirty="0"/>
              <a:t> database, </a:t>
            </a:r>
            <a:r>
              <a:rPr lang="it-IT" sz="1600" dirty="0" err="1"/>
              <a:t>is</a:t>
            </a:r>
            <a:r>
              <a:rPr lang="it-IT" sz="1600" dirty="0"/>
              <a:t> </a:t>
            </a:r>
            <a:r>
              <a:rPr lang="it-IT" sz="1600" dirty="0" err="1"/>
              <a:t>document-based</a:t>
            </a:r>
            <a:r>
              <a:rPr lang="it-IT" sz="1600" dirty="0"/>
              <a:t>. Data in </a:t>
            </a:r>
            <a:r>
              <a:rPr lang="it-IT" sz="1600" dirty="0" err="1"/>
              <a:t>couchbase</a:t>
            </a:r>
            <a:r>
              <a:rPr lang="it-IT" sz="1600" dirty="0"/>
              <a:t> </a:t>
            </a:r>
            <a:r>
              <a:rPr lang="it-IT" sz="1600" dirty="0" err="1"/>
              <a:t>is</a:t>
            </a:r>
            <a:r>
              <a:rPr lang="it-IT" sz="1600" dirty="0"/>
              <a:t> </a:t>
            </a:r>
            <a:r>
              <a:rPr lang="it-IT" sz="1600" dirty="0" err="1"/>
              <a:t>stored</a:t>
            </a:r>
            <a:r>
              <a:rPr lang="it-IT" sz="1600" dirty="0"/>
              <a:t> </a:t>
            </a:r>
            <a:r>
              <a:rPr lang="it-IT" sz="1600" dirty="0" err="1"/>
              <a:t>as</a:t>
            </a:r>
            <a:r>
              <a:rPr lang="it-IT" sz="1600" dirty="0"/>
              <a:t> </a:t>
            </a:r>
            <a:r>
              <a:rPr lang="it-IT" sz="1600" dirty="0">
                <a:solidFill>
                  <a:srgbClr val="C00000"/>
                </a:solidFill>
              </a:rPr>
              <a:t>JSON</a:t>
            </a:r>
            <a:r>
              <a:rPr lang="it-IT" sz="1600" dirty="0"/>
              <a:t> </a:t>
            </a:r>
            <a:r>
              <a:rPr lang="it-IT" sz="1600" dirty="0" err="1"/>
              <a:t>documents</a:t>
            </a:r>
            <a:endParaRPr lang="it-IT" sz="1600" dirty="0"/>
          </a:p>
          <a:p>
            <a:pPr marL="0" indent="0">
              <a:spcAft>
                <a:spcPts val="1600"/>
              </a:spcAft>
            </a:pPr>
            <a:r>
              <a:rPr lang="it-IT" sz="1600" dirty="0" err="1">
                <a:solidFill>
                  <a:srgbClr val="C00000"/>
                </a:solidFill>
              </a:rPr>
              <a:t>Modularity</a:t>
            </a:r>
            <a:r>
              <a:rPr lang="it-IT" sz="1600" dirty="0"/>
              <a:t> of </a:t>
            </a:r>
            <a:r>
              <a:rPr lang="it-IT" sz="1600" dirty="0" err="1"/>
              <a:t>components</a:t>
            </a:r>
            <a:r>
              <a:rPr lang="it-IT" sz="1600" dirty="0"/>
              <a:t> make </a:t>
            </a:r>
            <a:r>
              <a:rPr lang="it-IT" sz="1600" dirty="0" err="1"/>
              <a:t>CouchBase</a:t>
            </a:r>
            <a:r>
              <a:rPr lang="it-IT" sz="1600" dirty="0"/>
              <a:t> </a:t>
            </a:r>
            <a:r>
              <a:rPr lang="it-IT" sz="1600" dirty="0" err="1"/>
              <a:t>suitable</a:t>
            </a:r>
            <a:r>
              <a:rPr lang="it-IT" sz="1600" dirty="0"/>
              <a:t> for </a:t>
            </a:r>
            <a:r>
              <a:rPr lang="it-IT" sz="1600" dirty="0" err="1"/>
              <a:t>any</a:t>
            </a:r>
            <a:r>
              <a:rPr lang="it-IT" sz="1600" dirty="0"/>
              <a:t> </a:t>
            </a:r>
            <a:r>
              <a:rPr lang="it-IT" sz="1600" dirty="0" err="1"/>
              <a:t>kind</a:t>
            </a:r>
            <a:r>
              <a:rPr lang="it-IT" sz="1600" dirty="0"/>
              <a:t> of </a:t>
            </a:r>
            <a:r>
              <a:rPr lang="it-IT" sz="1600" dirty="0" err="1"/>
              <a:t>application</a:t>
            </a:r>
            <a:endParaRPr lang="it-IT" sz="1600" dirty="0"/>
          </a:p>
          <a:p>
            <a:pPr marL="0" indent="0">
              <a:spcAft>
                <a:spcPts val="1600"/>
              </a:spcAft>
            </a:pPr>
            <a:r>
              <a:rPr lang="it-IT" sz="1600" dirty="0" err="1"/>
              <a:t>Is</a:t>
            </a:r>
            <a:r>
              <a:rPr lang="it-IT" sz="1600" dirty="0"/>
              <a:t> </a:t>
            </a:r>
            <a:r>
              <a:rPr lang="it-IT" sz="1600" dirty="0" err="1"/>
              <a:t>also</a:t>
            </a:r>
            <a:r>
              <a:rPr lang="it-IT" sz="1600" dirty="0"/>
              <a:t> </a:t>
            </a:r>
            <a:r>
              <a:rPr lang="it-IT" sz="1600" dirty="0" err="1"/>
              <a:t>developed</a:t>
            </a:r>
            <a:r>
              <a:rPr lang="it-IT" sz="1600" dirty="0"/>
              <a:t> to be easy to </a:t>
            </a:r>
            <a:r>
              <a:rPr lang="it-IT" sz="1600" dirty="0">
                <a:solidFill>
                  <a:srgbClr val="C00000"/>
                </a:solidFill>
              </a:rPr>
              <a:t>scale</a:t>
            </a:r>
          </a:p>
        </p:txBody>
      </p:sp>
      <p:pic>
        <p:nvPicPr>
          <p:cNvPr id="14" name="Immagine 13" descr="Immagine che contiene cerchio, testo, logo, schermata&#10;&#10;Descrizione generata automaticamente">
            <a:extLst>
              <a:ext uri="{FF2B5EF4-FFF2-40B4-BE49-F238E27FC236}">
                <a16:creationId xmlns:a16="http://schemas.microsoft.com/office/drawing/2014/main" id="{407CD979-4D44-1A6B-D3F7-551FBC472D61}"/>
              </a:ext>
            </a:extLst>
          </p:cNvPr>
          <p:cNvPicPr>
            <a:picLocks noChangeAspect="1"/>
          </p:cNvPicPr>
          <p:nvPr/>
        </p:nvPicPr>
        <p:blipFill>
          <a:blip r:embed="rId3"/>
          <a:stretch>
            <a:fillRect/>
          </a:stretch>
        </p:blipFill>
        <p:spPr>
          <a:xfrm>
            <a:off x="5953152" y="1356682"/>
            <a:ext cx="2857500" cy="2857500"/>
          </a:xfrm>
          <a:prstGeom prst="rect">
            <a:avLst/>
          </a:prstGeom>
        </p:spPr>
      </p:pic>
    </p:spTree>
    <p:extLst>
      <p:ext uri="{BB962C8B-B14F-4D97-AF65-F5344CB8AC3E}">
        <p14:creationId xmlns:p14="http://schemas.microsoft.com/office/powerpoint/2010/main" val="3996020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770150" y="831575"/>
            <a:ext cx="3300900" cy="13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Slide example with subtitle	</a:t>
            </a:r>
            <a:endParaRPr dirty="0"/>
          </a:p>
        </p:txBody>
      </p:sp>
      <p:sp>
        <p:nvSpPr>
          <p:cNvPr id="102" name="Google Shape;102;p10"/>
          <p:cNvSpPr txBox="1">
            <a:spLocks noGrp="1"/>
          </p:cNvSpPr>
          <p:nvPr>
            <p:ph type="subTitle" idx="1"/>
          </p:nvPr>
        </p:nvSpPr>
        <p:spPr>
          <a:xfrm>
            <a:off x="770150" y="2192250"/>
            <a:ext cx="3300900" cy="24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Lorem ipsum dolor sit amet</a:t>
            </a:r>
            <a:endParaRPr/>
          </a:p>
        </p:txBody>
      </p:sp>
      <p:sp>
        <p:nvSpPr>
          <p:cNvPr id="103" name="Google Shape;103;p10"/>
          <p:cNvSpPr txBox="1">
            <a:spLocks noGrp="1"/>
          </p:cNvSpPr>
          <p:nvPr>
            <p:ph type="body" idx="2"/>
          </p:nvPr>
        </p:nvSpPr>
        <p:spPr>
          <a:xfrm>
            <a:off x="5161900" y="83157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dirty="0"/>
              <a:t>Lorem ipsum dolor sit amet, consectetur adipisci elit, sed eiusmod tempor incidunt ut labore et dolore magna aliqua. Ut enim ad minim veniam, quis nostrum exercitationem ullam corporis suscipit laboriosam, nisi ut aliquid ex ea commodi consequatur. Quis aute iure reprehenderit in voluptate velit esse cillum dolore eu fugiat nulla pariatur. Excepteur sint obcaecat cupiditat non proident, sunt in culpa qui officia deserunt mollit anim id est laborum.</a:t>
            </a:r>
            <a:endParaRPr dirty="0"/>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30</a:t>
            </a:fld>
            <a:endParaRPr/>
          </a:p>
        </p:txBody>
      </p:sp>
      <p:sp>
        <p:nvSpPr>
          <p:cNvPr id="105" name="Google Shape;105;p10"/>
          <p:cNvSpPr txBox="1">
            <a:spLocks noGrp="1"/>
          </p:cNvSpPr>
          <p:nvPr>
            <p:ph type="subTitle" idx="3"/>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a:t>Presentation Title - Name Surname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31</a:t>
            </a:fld>
            <a:endParaRPr/>
          </a:p>
        </p:txBody>
      </p:sp>
      <p:sp>
        <p:nvSpPr>
          <p:cNvPr id="111" name="Google Shape;111;p11"/>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a:t>Presentation Title - Name Surname</a:t>
            </a:r>
            <a:endParaRPr/>
          </a:p>
        </p:txBody>
      </p:sp>
      <p:sp>
        <p:nvSpPr>
          <p:cNvPr id="112" name="Google Shape;112;p11"/>
          <p:cNvSpPr txBox="1"/>
          <p:nvPr/>
        </p:nvSpPr>
        <p:spPr>
          <a:xfrm>
            <a:off x="727650" y="861800"/>
            <a:ext cx="76887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600" b="1">
                <a:solidFill>
                  <a:srgbClr val="1A1A1A"/>
                </a:solidFill>
                <a:latin typeface="Catamaran"/>
                <a:ea typeface="Catamaran"/>
                <a:cs typeface="Catamaran"/>
                <a:sym typeface="Catamaran"/>
              </a:rPr>
              <a:t>Slide example with timeline</a:t>
            </a:r>
            <a:endParaRPr sz="2600" b="1">
              <a:solidFill>
                <a:srgbClr val="1A1A1A"/>
              </a:solidFill>
              <a:latin typeface="Catamaran"/>
              <a:ea typeface="Catamaran"/>
              <a:cs typeface="Catamaran"/>
              <a:sym typeface="Catamaran"/>
            </a:endParaRPr>
          </a:p>
        </p:txBody>
      </p:sp>
      <p:sp>
        <p:nvSpPr>
          <p:cNvPr id="113" name="Google Shape;113;p11"/>
          <p:cNvSpPr txBox="1"/>
          <p:nvPr/>
        </p:nvSpPr>
        <p:spPr>
          <a:xfrm>
            <a:off x="1853025" y="1971000"/>
            <a:ext cx="1836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 sz="1300">
                <a:solidFill>
                  <a:srgbClr val="595959"/>
                </a:solidFill>
                <a:latin typeface="Catamaran"/>
                <a:ea typeface="Catamaran"/>
                <a:cs typeface="Catamaran"/>
                <a:sym typeface="Catamaran"/>
              </a:rPr>
              <a:t>Lorem ipsum dolor sit amet</a:t>
            </a:r>
            <a:endParaRPr sz="1300">
              <a:solidFill>
                <a:srgbClr val="595959"/>
              </a:solidFill>
              <a:latin typeface="Catamaran"/>
              <a:ea typeface="Catamaran"/>
              <a:cs typeface="Catamaran"/>
              <a:sym typeface="Catamaran"/>
            </a:endParaRPr>
          </a:p>
        </p:txBody>
      </p:sp>
      <p:sp>
        <p:nvSpPr>
          <p:cNvPr id="114" name="Google Shape;114;p11"/>
          <p:cNvSpPr txBox="1"/>
          <p:nvPr/>
        </p:nvSpPr>
        <p:spPr>
          <a:xfrm>
            <a:off x="1581075" y="1556800"/>
            <a:ext cx="23808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 sz="1800">
                <a:latin typeface="Catamaran"/>
                <a:ea typeface="Catamaran"/>
                <a:cs typeface="Catamaran"/>
                <a:sym typeface="Catamaran"/>
              </a:rPr>
              <a:t>Time 1</a:t>
            </a:r>
            <a:endParaRPr sz="1800">
              <a:latin typeface="Catamaran"/>
              <a:ea typeface="Catamaran"/>
              <a:cs typeface="Catamaran"/>
              <a:sym typeface="Catamaran"/>
            </a:endParaRPr>
          </a:p>
        </p:txBody>
      </p:sp>
      <p:sp>
        <p:nvSpPr>
          <p:cNvPr id="115" name="Google Shape;115;p11"/>
          <p:cNvSpPr txBox="1"/>
          <p:nvPr/>
        </p:nvSpPr>
        <p:spPr>
          <a:xfrm>
            <a:off x="5048625" y="1971000"/>
            <a:ext cx="1836900" cy="71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300">
                <a:solidFill>
                  <a:srgbClr val="595959"/>
                </a:solidFill>
                <a:latin typeface="Catamaran"/>
                <a:ea typeface="Catamaran"/>
                <a:cs typeface="Catamaran"/>
                <a:sym typeface="Catamaran"/>
              </a:rPr>
              <a:t>Quis aute iure reprehenderit</a:t>
            </a:r>
            <a:endParaRPr sz="1300">
              <a:solidFill>
                <a:srgbClr val="595959"/>
              </a:solidFill>
              <a:latin typeface="Lato"/>
              <a:ea typeface="Lato"/>
              <a:cs typeface="Lato"/>
              <a:sym typeface="Lato"/>
            </a:endParaRPr>
          </a:p>
          <a:p>
            <a:pPr marL="0" lvl="0" indent="0" algn="ctr" rtl="0">
              <a:spcBef>
                <a:spcPts val="1600"/>
              </a:spcBef>
              <a:spcAft>
                <a:spcPts val="1600"/>
              </a:spcAft>
              <a:buNone/>
            </a:pPr>
            <a:endParaRPr sz="1300">
              <a:solidFill>
                <a:srgbClr val="595959"/>
              </a:solidFill>
              <a:latin typeface="Lato"/>
              <a:ea typeface="Lato"/>
              <a:cs typeface="Lato"/>
              <a:sym typeface="Lato"/>
            </a:endParaRPr>
          </a:p>
        </p:txBody>
      </p:sp>
      <p:sp>
        <p:nvSpPr>
          <p:cNvPr id="116" name="Google Shape;116;p11"/>
          <p:cNvSpPr txBox="1"/>
          <p:nvPr/>
        </p:nvSpPr>
        <p:spPr>
          <a:xfrm>
            <a:off x="4643175" y="1556800"/>
            <a:ext cx="26478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 sz="1800">
                <a:latin typeface="Catamaran"/>
                <a:ea typeface="Catamaran"/>
                <a:cs typeface="Catamaran"/>
                <a:sym typeface="Catamaran"/>
              </a:rPr>
              <a:t>Time 3</a:t>
            </a:r>
            <a:endParaRPr sz="1800">
              <a:latin typeface="Catamaran"/>
              <a:ea typeface="Catamaran"/>
              <a:cs typeface="Catamaran"/>
              <a:sym typeface="Catamaran"/>
            </a:endParaRPr>
          </a:p>
        </p:txBody>
      </p:sp>
      <p:sp>
        <p:nvSpPr>
          <p:cNvPr id="117" name="Google Shape;117;p11"/>
          <p:cNvSpPr txBox="1"/>
          <p:nvPr/>
        </p:nvSpPr>
        <p:spPr>
          <a:xfrm>
            <a:off x="2557725" y="4131500"/>
            <a:ext cx="36549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 sz="1300">
                <a:solidFill>
                  <a:srgbClr val="595959"/>
                </a:solidFill>
                <a:latin typeface="Catamaran"/>
                <a:ea typeface="Catamaran"/>
                <a:cs typeface="Catamaran"/>
                <a:sym typeface="Catamaran"/>
              </a:rPr>
              <a:t>Ut enim ad minim veniam, quis nostrum exercitationem ullam corporis suscipit laboriosam</a:t>
            </a:r>
            <a:endParaRPr sz="1300">
              <a:solidFill>
                <a:srgbClr val="595959"/>
              </a:solidFill>
              <a:latin typeface="Lato"/>
              <a:ea typeface="Lato"/>
              <a:cs typeface="Lato"/>
              <a:sym typeface="Lato"/>
            </a:endParaRPr>
          </a:p>
        </p:txBody>
      </p:sp>
      <p:sp>
        <p:nvSpPr>
          <p:cNvPr id="118" name="Google Shape;118;p11"/>
          <p:cNvSpPr txBox="1"/>
          <p:nvPr/>
        </p:nvSpPr>
        <p:spPr>
          <a:xfrm>
            <a:off x="3061275" y="3742700"/>
            <a:ext cx="2647800" cy="38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 sz="1800">
                <a:latin typeface="Catamaran"/>
                <a:ea typeface="Catamaran"/>
                <a:cs typeface="Catamaran"/>
                <a:sym typeface="Catamaran"/>
              </a:rPr>
              <a:t>Time 2</a:t>
            </a:r>
            <a:endParaRPr sz="1800">
              <a:latin typeface="Catamaran"/>
              <a:ea typeface="Catamaran"/>
              <a:cs typeface="Catamaran"/>
              <a:sym typeface="Catamaran"/>
            </a:endParaRPr>
          </a:p>
        </p:txBody>
      </p:sp>
      <p:sp>
        <p:nvSpPr>
          <p:cNvPr id="119" name="Google Shape;119;p11"/>
          <p:cNvSpPr/>
          <p:nvPr/>
        </p:nvSpPr>
        <p:spPr>
          <a:xfrm>
            <a:off x="1884825" y="3084400"/>
            <a:ext cx="5000700" cy="117600"/>
          </a:xfrm>
          <a:prstGeom prst="rect">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2371425" y="2684075"/>
            <a:ext cx="800100" cy="800100"/>
          </a:xfrm>
          <a:prstGeom prst="blockArc">
            <a:avLst>
              <a:gd name="adj1" fmla="val 10800000"/>
              <a:gd name="adj2" fmla="val 0"/>
              <a:gd name="adj3" fmla="val 25000"/>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5567025" y="2684075"/>
            <a:ext cx="800100" cy="800100"/>
          </a:xfrm>
          <a:prstGeom prst="blockArc">
            <a:avLst>
              <a:gd name="adj1" fmla="val 10800000"/>
              <a:gd name="adj2" fmla="val 0"/>
              <a:gd name="adj3" fmla="val 25000"/>
            </a:avLst>
          </a:prstGeom>
          <a:solidFill>
            <a:srgbClr val="6F0A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0800000" flipH="1">
            <a:off x="3969225" y="2802075"/>
            <a:ext cx="800100" cy="800100"/>
          </a:xfrm>
          <a:prstGeom prst="blockArc">
            <a:avLst>
              <a:gd name="adj1" fmla="val 10800000"/>
              <a:gd name="adj2" fmla="val 0"/>
              <a:gd name="adj3" fmla="val 25000"/>
            </a:avLst>
          </a:prstGeom>
          <a:solidFill>
            <a:srgbClr val="0067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2"/>
          <p:cNvSpPr txBox="1">
            <a:spLocks noGrp="1"/>
          </p:cNvSpPr>
          <p:nvPr>
            <p:ph type="title"/>
          </p:nvPr>
        </p:nvSpPr>
        <p:spPr>
          <a:xfrm>
            <a:off x="727650" y="861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References</a:t>
            </a:r>
            <a:endParaRPr/>
          </a:p>
        </p:txBody>
      </p:sp>
      <p:sp>
        <p:nvSpPr>
          <p:cNvPr id="128" name="Google Shape;128;p12"/>
          <p:cNvSpPr txBox="1">
            <a:spLocks noGrp="1"/>
          </p:cNvSpPr>
          <p:nvPr>
            <p:ph type="body" idx="1"/>
          </p:nvPr>
        </p:nvSpPr>
        <p:spPr>
          <a:xfrm>
            <a:off x="727650" y="1397000"/>
            <a:ext cx="7688700" cy="3778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t" sz="1100" b="1" dirty="0"/>
              <a:t>Docs:</a:t>
            </a:r>
          </a:p>
          <a:p>
            <a:pPr lvl="1" indent="-311150">
              <a:spcBef>
                <a:spcPts val="0"/>
              </a:spcBef>
              <a:buSzPts val="1300"/>
              <a:buFont typeface="Catamaran"/>
              <a:buChar char="-"/>
            </a:pPr>
            <a:r>
              <a:rPr lang="it-IT" sz="900" dirty="0">
                <a:hlinkClick r:id="rId3"/>
              </a:rPr>
              <a:t>https://docs.couchbase.com/home/index.html</a:t>
            </a:r>
            <a:endParaRPr lang="it-IT" sz="900" dirty="0"/>
          </a:p>
          <a:p>
            <a:pPr marL="914400" lvl="1" indent="-298450" algn="l" rtl="0">
              <a:spcBef>
                <a:spcPts val="0"/>
              </a:spcBef>
              <a:spcAft>
                <a:spcPts val="0"/>
              </a:spcAft>
              <a:buSzPts val="1100"/>
              <a:buChar char="-"/>
            </a:pPr>
            <a:r>
              <a:rPr lang="it-IT" sz="900" dirty="0">
                <a:hlinkClick r:id="rId4"/>
              </a:rPr>
              <a:t>https://docs.docker.com/</a:t>
            </a:r>
            <a:endParaRPr sz="900" dirty="0"/>
          </a:p>
          <a:p>
            <a:pPr marL="457200" lvl="0" indent="-298450" algn="l" rtl="0">
              <a:spcBef>
                <a:spcPts val="0"/>
              </a:spcBef>
              <a:spcAft>
                <a:spcPts val="0"/>
              </a:spcAft>
              <a:buSzPts val="1100"/>
              <a:buChar char="-"/>
            </a:pPr>
            <a:r>
              <a:rPr lang="it" sz="1100" b="1" dirty="0"/>
              <a:t>Images:</a:t>
            </a:r>
            <a:endParaRPr lang="it" sz="900" b="1" dirty="0"/>
          </a:p>
          <a:p>
            <a:pPr lvl="1">
              <a:spcBef>
                <a:spcPts val="0"/>
              </a:spcBef>
              <a:buChar char="-"/>
            </a:pPr>
            <a:r>
              <a:rPr lang="it-IT" sz="900" dirty="0">
                <a:hlinkClick r:id="rId5"/>
              </a:rPr>
              <a:t>https://www.flaticon.com</a:t>
            </a:r>
            <a:endParaRPr lang="it-IT" sz="900" dirty="0"/>
          </a:p>
          <a:p>
            <a:pPr lvl="1">
              <a:spcBef>
                <a:spcPts val="0"/>
              </a:spcBef>
              <a:buChar char="-"/>
            </a:pPr>
            <a:r>
              <a:rPr lang="it-IT" sz="900" dirty="0">
                <a:hlinkClick r:id="rId6"/>
              </a:rPr>
              <a:t>https://docs.couchbase.com/home/index.htm</a:t>
            </a:r>
            <a:endParaRPr lang="it-IT" sz="900" dirty="0"/>
          </a:p>
          <a:p>
            <a:pPr lvl="1">
              <a:spcBef>
                <a:spcPts val="0"/>
              </a:spcBef>
              <a:buChar char="-"/>
            </a:pPr>
            <a:endParaRPr sz="900" dirty="0"/>
          </a:p>
          <a:p>
            <a:pPr marL="457200" lvl="0" indent="-298450" algn="l" rtl="0">
              <a:spcBef>
                <a:spcPts val="0"/>
              </a:spcBef>
              <a:spcAft>
                <a:spcPts val="0"/>
              </a:spcAft>
              <a:buSzPts val="1100"/>
              <a:buChar char="-"/>
            </a:pPr>
            <a:r>
              <a:rPr lang="it" sz="1100" b="1" dirty="0"/>
              <a:t>Slides: </a:t>
            </a:r>
            <a:endParaRPr sz="1100" b="1" dirty="0"/>
          </a:p>
          <a:p>
            <a:pPr marL="914400" lvl="1" indent="-298450" algn="l" rtl="0">
              <a:spcBef>
                <a:spcPts val="0"/>
              </a:spcBef>
              <a:spcAft>
                <a:spcPts val="0"/>
              </a:spcAft>
              <a:buSzPts val="1100"/>
              <a:buChar char="-"/>
            </a:pPr>
            <a:r>
              <a:rPr lang="it" sz="1100" u="sng" dirty="0">
                <a:solidFill>
                  <a:schemeClr val="hlink"/>
                </a:solidFill>
                <a:hlinkClick r:id="rId7"/>
              </a:rPr>
              <a:t>https://github.com/pietro-nardelli/sapienza-ppt-template</a:t>
            </a:r>
            <a:r>
              <a:rPr lang="it" sz="1100" dirty="0"/>
              <a:t> </a:t>
            </a:r>
            <a:br>
              <a:rPr lang="it" sz="1100" dirty="0"/>
            </a:br>
            <a:endParaRPr sz="1100" i="1" dirty="0"/>
          </a:p>
        </p:txBody>
      </p:sp>
      <p:sp>
        <p:nvSpPr>
          <p:cNvPr id="129" name="Google Shape;129;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32</a:t>
            </a:fld>
            <a:endParaRPr/>
          </a:p>
        </p:txBody>
      </p:sp>
      <p:sp>
        <p:nvSpPr>
          <p:cNvPr id="130" name="Google Shape;130;p12"/>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sz="900" dirty="0"/>
              <a:t>Presentation Title - Name Surname</a:t>
            </a:r>
            <a:endParaRPr sz="9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3"/>
          <p:cNvSpPr txBox="1">
            <a:spLocks noGrp="1"/>
          </p:cNvSpPr>
          <p:nvPr>
            <p:ph type="ctrTitle"/>
          </p:nvPr>
        </p:nvSpPr>
        <p:spPr>
          <a:xfrm>
            <a:off x="729450" y="1322450"/>
            <a:ext cx="7688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Thank you for the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Google Shape;8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4</a:t>
            </a:fld>
            <a:endParaRPr/>
          </a:p>
        </p:txBody>
      </p:sp>
      <p:sp>
        <p:nvSpPr>
          <p:cNvPr id="84" name="Google Shape;84;p8"/>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pic>
        <p:nvPicPr>
          <p:cNvPr id="14" name="Immagine 13" descr="Immagine che contiene cerchio, testo, logo, schermata&#10;&#10;Descrizione generata automaticamente">
            <a:extLst>
              <a:ext uri="{FF2B5EF4-FFF2-40B4-BE49-F238E27FC236}">
                <a16:creationId xmlns:a16="http://schemas.microsoft.com/office/drawing/2014/main" id="{407CD979-4D44-1A6B-D3F7-551FBC472D61}"/>
              </a:ext>
            </a:extLst>
          </p:cNvPr>
          <p:cNvPicPr>
            <a:picLocks noChangeAspect="1"/>
          </p:cNvPicPr>
          <p:nvPr/>
        </p:nvPicPr>
        <p:blipFill>
          <a:blip r:embed="rId3"/>
          <a:stretch>
            <a:fillRect/>
          </a:stretch>
        </p:blipFill>
        <p:spPr>
          <a:xfrm>
            <a:off x="2475524" y="586149"/>
            <a:ext cx="4192951" cy="41929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00C1B6-B23C-EB2B-0659-38EDA28101B9}"/>
              </a:ext>
            </a:extLst>
          </p:cNvPr>
          <p:cNvSpPr>
            <a:spLocks noGrp="1"/>
          </p:cNvSpPr>
          <p:nvPr>
            <p:ph type="title"/>
          </p:nvPr>
        </p:nvSpPr>
        <p:spPr/>
        <p:txBody>
          <a:bodyPr/>
          <a:lstStyle/>
          <a:p>
            <a:r>
              <a:rPr lang="en-US" dirty="0" err="1"/>
              <a:t>CouchBase</a:t>
            </a:r>
            <a:r>
              <a:rPr lang="en-US" dirty="0"/>
              <a:t> Architecture</a:t>
            </a:r>
          </a:p>
        </p:txBody>
      </p:sp>
      <p:sp>
        <p:nvSpPr>
          <p:cNvPr id="4" name="Segnaposto numero diapositiva 3">
            <a:extLst>
              <a:ext uri="{FF2B5EF4-FFF2-40B4-BE49-F238E27FC236}">
                <a16:creationId xmlns:a16="http://schemas.microsoft.com/office/drawing/2014/main" id="{F606D63C-B594-0C53-DB46-9E839B909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a:t>
            </a:fld>
            <a:endParaRPr lang="it-IT"/>
          </a:p>
        </p:txBody>
      </p:sp>
      <p:sp>
        <p:nvSpPr>
          <p:cNvPr id="6" name="Google Shape;84;p8">
            <a:extLst>
              <a:ext uri="{FF2B5EF4-FFF2-40B4-BE49-F238E27FC236}">
                <a16:creationId xmlns:a16="http://schemas.microsoft.com/office/drawing/2014/main" id="{996F2EC7-6863-AD9F-E7DB-5EA968408A7B}"/>
              </a:ext>
            </a:extLst>
          </p:cNvPr>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0" name="CasellaDiTesto 9">
            <a:extLst>
              <a:ext uri="{FF2B5EF4-FFF2-40B4-BE49-F238E27FC236}">
                <a16:creationId xmlns:a16="http://schemas.microsoft.com/office/drawing/2014/main" id="{A2966BB6-D2FC-0463-41D5-684964A4E05D}"/>
              </a:ext>
            </a:extLst>
          </p:cNvPr>
          <p:cNvSpPr txBox="1"/>
          <p:nvPr/>
        </p:nvSpPr>
        <p:spPr>
          <a:xfrm>
            <a:off x="713378" y="1533778"/>
            <a:ext cx="6555922" cy="310854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6F0A19"/>
                </a:solidFill>
                <a:latin typeface="Catamaran" pitchFamily="2" charset="77"/>
                <a:cs typeface="Catamaran" pitchFamily="2" charset="77"/>
              </a:rPr>
              <a:t>Cluster Manager</a:t>
            </a:r>
            <a:r>
              <a:rPr lang="en-US" dirty="0">
                <a:solidFill>
                  <a:schemeClr val="accent1"/>
                </a:solidFill>
                <a:latin typeface="Catamaran" pitchFamily="2" charset="77"/>
                <a:cs typeface="Catamaran" pitchFamily="2" charset="77"/>
              </a:rPr>
              <a:t> is not removable it handles the distribution of </a:t>
            </a:r>
            <a:r>
              <a:rPr lang="en-US" dirty="0" err="1">
                <a:solidFill>
                  <a:schemeClr val="accent1"/>
                </a:solidFill>
                <a:latin typeface="Catamaran" pitchFamily="2" charset="77"/>
                <a:cs typeface="Catamaran" pitchFamily="2" charset="77"/>
              </a:rPr>
              <a:t>CouchBase</a:t>
            </a:r>
            <a:r>
              <a:rPr lang="en-US" dirty="0">
                <a:solidFill>
                  <a:schemeClr val="accent1"/>
                </a:solidFill>
                <a:latin typeface="Catamaran" pitchFamily="2" charset="77"/>
                <a:cs typeface="Catamaran" pitchFamily="2" charset="77"/>
              </a:rPr>
              <a:t> nodes</a:t>
            </a:r>
          </a:p>
          <a:p>
            <a:endParaRPr lang="en-US"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en-US" b="1" dirty="0">
                <a:solidFill>
                  <a:srgbClr val="6F0A19"/>
                </a:solidFill>
                <a:latin typeface="Catamaran" pitchFamily="2" charset="77"/>
                <a:cs typeface="Catamaran" pitchFamily="2" charset="77"/>
              </a:rPr>
              <a:t>Data Service</a:t>
            </a:r>
            <a:r>
              <a:rPr lang="en-US" b="1" dirty="0">
                <a:solidFill>
                  <a:schemeClr val="accent1"/>
                </a:solidFill>
                <a:latin typeface="Catamaran" pitchFamily="2" charset="77"/>
                <a:cs typeface="Catamaran" pitchFamily="2" charset="77"/>
              </a:rPr>
              <a:t> </a:t>
            </a:r>
            <a:r>
              <a:rPr lang="it-IT" dirty="0">
                <a:solidFill>
                  <a:schemeClr val="accent1"/>
                </a:solidFill>
                <a:latin typeface="Catamaran" pitchFamily="2" charset="77"/>
                <a:cs typeface="Catamaran" pitchFamily="2" charset="77"/>
              </a:rPr>
              <a:t>Supports the </a:t>
            </a:r>
            <a:r>
              <a:rPr lang="it-IT" dirty="0" err="1">
                <a:solidFill>
                  <a:schemeClr val="accent1"/>
                </a:solidFill>
                <a:latin typeface="Catamaran" pitchFamily="2" charset="77"/>
                <a:cs typeface="Catamaran" pitchFamily="2" charset="77"/>
              </a:rPr>
              <a:t>storing</a:t>
            </a:r>
            <a:r>
              <a:rPr lang="it-IT" dirty="0">
                <a:solidFill>
                  <a:schemeClr val="accent1"/>
                </a:solidFill>
                <a:latin typeface="Catamaran" pitchFamily="2" charset="77"/>
                <a:cs typeface="Catamaran" pitchFamily="2" charset="77"/>
              </a:rPr>
              <a:t>, setting, and </a:t>
            </a:r>
            <a:r>
              <a:rPr lang="it-IT" dirty="0" err="1">
                <a:solidFill>
                  <a:schemeClr val="accent1"/>
                </a:solidFill>
                <a:latin typeface="Catamaran" pitchFamily="2" charset="77"/>
                <a:cs typeface="Catamaran" pitchFamily="2" charset="77"/>
              </a:rPr>
              <a:t>retrieving</a:t>
            </a:r>
            <a:r>
              <a:rPr lang="it-IT" dirty="0">
                <a:solidFill>
                  <a:schemeClr val="accent1"/>
                </a:solidFill>
                <a:latin typeface="Catamaran" pitchFamily="2" charset="77"/>
                <a:cs typeface="Catamaran" pitchFamily="2" charset="77"/>
              </a:rPr>
              <a:t> of data-items by key</a:t>
            </a:r>
          </a:p>
          <a:p>
            <a:pPr marL="285750" indent="-285750">
              <a:buFont typeface="Arial" panose="020B0604020202020204" pitchFamily="34" charset="0"/>
              <a:buChar char="•"/>
            </a:pP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it-IT" b="1" dirty="0">
                <a:solidFill>
                  <a:srgbClr val="6F0A19"/>
                </a:solidFill>
                <a:latin typeface="Catamaran" pitchFamily="2" charset="77"/>
                <a:cs typeface="Catamaran" pitchFamily="2" charset="77"/>
              </a:rPr>
              <a:t>Index Service</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Creates</a:t>
            </a:r>
            <a:r>
              <a:rPr lang="it-IT" dirty="0">
                <a:solidFill>
                  <a:schemeClr val="accent1"/>
                </a:solidFill>
                <a:latin typeface="Catamaran" pitchFamily="2" charset="77"/>
                <a:cs typeface="Catamaran" pitchFamily="2" charset="77"/>
              </a:rPr>
              <a:t> indexes, for use by the Query and Analytics</a:t>
            </a:r>
          </a:p>
          <a:p>
            <a:pPr marL="285750" indent="-285750">
              <a:buFont typeface="Arial" panose="020B0604020202020204" pitchFamily="34" charset="0"/>
              <a:buChar char="•"/>
            </a:pP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it-IT" b="1" dirty="0">
                <a:solidFill>
                  <a:srgbClr val="6F0A19"/>
                </a:solidFill>
                <a:latin typeface="Catamaran" pitchFamily="2" charset="77"/>
                <a:cs typeface="Catamaran" pitchFamily="2" charset="77"/>
              </a:rPr>
              <a:t>Query Service</a:t>
            </a:r>
            <a:r>
              <a:rPr lang="it-IT" dirty="0">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Parses</a:t>
            </a:r>
            <a:r>
              <a:rPr lang="it-IT" dirty="0">
                <a:solidFill>
                  <a:schemeClr val="accent1"/>
                </a:solidFill>
                <a:latin typeface="Catamaran" pitchFamily="2" charset="77"/>
                <a:cs typeface="Catamaran" pitchFamily="2" charset="77"/>
              </a:rPr>
              <a:t> queries </a:t>
            </a:r>
            <a:r>
              <a:rPr lang="it-IT" dirty="0" err="1">
                <a:solidFill>
                  <a:schemeClr val="accent1"/>
                </a:solidFill>
                <a:latin typeface="Catamaran" pitchFamily="2" charset="77"/>
                <a:cs typeface="Catamaran" pitchFamily="2" charset="77"/>
              </a:rPr>
              <a:t>specified</a:t>
            </a:r>
            <a:r>
              <a:rPr lang="it-IT" dirty="0">
                <a:solidFill>
                  <a:schemeClr val="accent1"/>
                </a:solidFill>
                <a:latin typeface="Catamaran" pitchFamily="2" charset="77"/>
                <a:cs typeface="Catamaran" pitchFamily="2" charset="77"/>
              </a:rPr>
              <a:t> in the </a:t>
            </a:r>
            <a:r>
              <a:rPr lang="it-IT" i="1" dirty="0">
                <a:solidFill>
                  <a:schemeClr val="accent1"/>
                </a:solidFill>
                <a:latin typeface="Catamaran" pitchFamily="2" charset="77"/>
                <a:cs typeface="Catamaran" pitchFamily="2" charset="77"/>
              </a:rPr>
              <a:t>N1QL</a:t>
            </a:r>
            <a:r>
              <a:rPr lang="it-IT" dirty="0">
                <a:solidFill>
                  <a:schemeClr val="accent1"/>
                </a:solidFill>
                <a:latin typeface="Catamaran" pitchFamily="2" charset="77"/>
                <a:cs typeface="Catamaran" pitchFamily="2" charset="77"/>
              </a:rPr>
              <a:t> query-</a:t>
            </a:r>
            <a:r>
              <a:rPr lang="it-IT" dirty="0" err="1">
                <a:solidFill>
                  <a:schemeClr val="accent1"/>
                </a:solidFill>
                <a:latin typeface="Catamaran" pitchFamily="2" charset="77"/>
                <a:cs typeface="Catamaran" pitchFamily="2" charset="77"/>
              </a:rPr>
              <a:t>language</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executes</a:t>
            </a:r>
            <a:r>
              <a:rPr lang="it-IT" dirty="0">
                <a:solidFill>
                  <a:schemeClr val="accent1"/>
                </a:solidFill>
                <a:latin typeface="Catamaran" pitchFamily="2" charset="77"/>
                <a:cs typeface="Catamaran" pitchFamily="2" charset="77"/>
              </a:rPr>
              <a:t> the queries, and </a:t>
            </a:r>
            <a:r>
              <a:rPr lang="it-IT" dirty="0" err="1">
                <a:solidFill>
                  <a:schemeClr val="accent1"/>
                </a:solidFill>
                <a:latin typeface="Catamaran" pitchFamily="2" charset="77"/>
                <a:cs typeface="Catamaran" pitchFamily="2" charset="77"/>
              </a:rPr>
              <a:t>returns</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results</a:t>
            </a: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it-IT" b="1" dirty="0" err="1">
                <a:solidFill>
                  <a:srgbClr val="6F0A19"/>
                </a:solidFill>
                <a:latin typeface="Catamaran" pitchFamily="2" charset="77"/>
                <a:cs typeface="Catamaran" pitchFamily="2" charset="77"/>
              </a:rPr>
              <a:t>Search</a:t>
            </a:r>
            <a:r>
              <a:rPr lang="it-IT" b="1" dirty="0">
                <a:solidFill>
                  <a:srgbClr val="6F0A19"/>
                </a:solidFill>
                <a:latin typeface="Catamaran" pitchFamily="2" charset="77"/>
                <a:cs typeface="Catamaran" pitchFamily="2" charset="77"/>
              </a:rPr>
              <a:t> Service</a:t>
            </a:r>
            <a:r>
              <a:rPr lang="it-IT" dirty="0">
                <a:latin typeface="Catamaran" pitchFamily="2" charset="77"/>
                <a:cs typeface="Catamaran" pitchFamily="2" charset="77"/>
              </a:rPr>
              <a:t> </a:t>
            </a:r>
            <a:r>
              <a:rPr lang="it-IT" dirty="0">
                <a:solidFill>
                  <a:schemeClr val="accent1"/>
                </a:solidFill>
                <a:latin typeface="Catamaran" pitchFamily="2" charset="77"/>
                <a:cs typeface="Catamaran" pitchFamily="2" charset="77"/>
              </a:rPr>
              <a:t>Create indexes </a:t>
            </a:r>
            <a:r>
              <a:rPr lang="it-IT" dirty="0" err="1">
                <a:solidFill>
                  <a:schemeClr val="accent1"/>
                </a:solidFill>
                <a:latin typeface="Catamaran" pitchFamily="2" charset="77"/>
                <a:cs typeface="Catamaran" pitchFamily="2" charset="77"/>
              </a:rPr>
              <a:t>specially</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purposed</a:t>
            </a:r>
            <a:r>
              <a:rPr lang="it-IT" dirty="0">
                <a:solidFill>
                  <a:schemeClr val="accent1"/>
                </a:solidFill>
                <a:latin typeface="Catamaran" pitchFamily="2" charset="77"/>
                <a:cs typeface="Catamaran" pitchFamily="2" charset="77"/>
              </a:rPr>
              <a:t> for </a:t>
            </a:r>
            <a:r>
              <a:rPr lang="it-IT" i="1" dirty="0">
                <a:solidFill>
                  <a:schemeClr val="accent1"/>
                </a:solidFill>
                <a:latin typeface="Catamaran" pitchFamily="2" charset="77"/>
                <a:cs typeface="Catamaran" pitchFamily="2" charset="77"/>
              </a:rPr>
              <a:t>Full Text </a:t>
            </a:r>
            <a:r>
              <a:rPr lang="it-IT" i="1" dirty="0" err="1">
                <a:solidFill>
                  <a:schemeClr val="accent1"/>
                </a:solidFill>
                <a:latin typeface="Catamaran" pitchFamily="2" charset="77"/>
                <a:cs typeface="Catamaran" pitchFamily="2" charset="77"/>
              </a:rPr>
              <a:t>Search</a:t>
            </a: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endParaRPr lang="en-US"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it-IT" b="1" dirty="0">
                <a:solidFill>
                  <a:srgbClr val="6F0A19"/>
                </a:solidFill>
                <a:latin typeface="Catamaran" pitchFamily="2" charset="77"/>
                <a:cs typeface="Catamaran" pitchFamily="2" charset="77"/>
              </a:rPr>
              <a:t>Analytics Service</a:t>
            </a:r>
            <a:r>
              <a:rPr lang="it-IT" dirty="0">
                <a:latin typeface="Catamaran" pitchFamily="2" charset="77"/>
                <a:cs typeface="Catamaran" pitchFamily="2" charset="77"/>
              </a:rPr>
              <a:t> </a:t>
            </a:r>
            <a:r>
              <a:rPr lang="it-IT" dirty="0">
                <a:solidFill>
                  <a:schemeClr val="accent1"/>
                </a:solidFill>
                <a:latin typeface="Catamaran" pitchFamily="2" charset="77"/>
                <a:cs typeface="Catamaran" pitchFamily="2" charset="77"/>
              </a:rPr>
              <a:t>Supports join, set, </a:t>
            </a:r>
            <a:r>
              <a:rPr lang="it-IT" dirty="0" err="1">
                <a:solidFill>
                  <a:schemeClr val="accent1"/>
                </a:solidFill>
                <a:latin typeface="Catamaran" pitchFamily="2" charset="77"/>
                <a:cs typeface="Catamaran" pitchFamily="2" charset="77"/>
              </a:rPr>
              <a:t>aggregation</a:t>
            </a:r>
            <a:r>
              <a:rPr lang="it-IT" dirty="0">
                <a:solidFill>
                  <a:schemeClr val="accent1"/>
                </a:solidFill>
                <a:latin typeface="Catamaran" pitchFamily="2" charset="77"/>
                <a:cs typeface="Catamaran" pitchFamily="2" charset="77"/>
              </a:rPr>
              <a:t>, and </a:t>
            </a:r>
            <a:r>
              <a:rPr lang="it-IT" dirty="0" err="1">
                <a:solidFill>
                  <a:schemeClr val="accent1"/>
                </a:solidFill>
                <a:latin typeface="Catamaran" pitchFamily="2" charset="77"/>
                <a:cs typeface="Catamaran" pitchFamily="2" charset="77"/>
              </a:rPr>
              <a:t>grouping</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operations</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performed</a:t>
            </a:r>
            <a:r>
              <a:rPr lang="it-IT" dirty="0">
                <a:solidFill>
                  <a:schemeClr val="accent1"/>
                </a:solidFill>
                <a:latin typeface="Catamaran" pitchFamily="2" charset="77"/>
                <a:cs typeface="Catamaran" pitchFamily="2" charset="77"/>
              </a:rPr>
              <a:t> in </a:t>
            </a:r>
            <a:r>
              <a:rPr lang="it-IT" dirty="0" err="1">
                <a:solidFill>
                  <a:schemeClr val="accent1"/>
                </a:solidFill>
                <a:latin typeface="Catamaran" pitchFamily="2" charset="77"/>
                <a:cs typeface="Catamaran" pitchFamily="2" charset="77"/>
              </a:rPr>
              <a:t>real</a:t>
            </a:r>
            <a:r>
              <a:rPr lang="it-IT" dirty="0">
                <a:solidFill>
                  <a:schemeClr val="accent1"/>
                </a:solidFill>
                <a:latin typeface="Catamaran" pitchFamily="2" charset="77"/>
                <a:cs typeface="Catamaran" pitchFamily="2" charset="77"/>
              </a:rPr>
              <a:t> time</a:t>
            </a:r>
            <a:endParaRPr lang="en-US"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endParaRPr lang="it-IT" dirty="0">
              <a:solidFill>
                <a:schemeClr val="accent1"/>
              </a:solidFill>
              <a:latin typeface="Catamaran" pitchFamily="2" charset="77"/>
              <a:cs typeface="Catamaran" pitchFamily="2" charset="77"/>
            </a:endParaRPr>
          </a:p>
        </p:txBody>
      </p:sp>
    </p:spTree>
    <p:extLst>
      <p:ext uri="{BB962C8B-B14F-4D97-AF65-F5344CB8AC3E}">
        <p14:creationId xmlns:p14="http://schemas.microsoft.com/office/powerpoint/2010/main" val="810630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00C1B6-B23C-EB2B-0659-38EDA28101B9}"/>
              </a:ext>
            </a:extLst>
          </p:cNvPr>
          <p:cNvSpPr>
            <a:spLocks noGrp="1"/>
          </p:cNvSpPr>
          <p:nvPr>
            <p:ph type="title"/>
          </p:nvPr>
        </p:nvSpPr>
        <p:spPr/>
        <p:txBody>
          <a:bodyPr/>
          <a:lstStyle/>
          <a:p>
            <a:r>
              <a:rPr lang="en-US" dirty="0" err="1"/>
              <a:t>CouchBase</a:t>
            </a:r>
            <a:r>
              <a:rPr lang="en-US" dirty="0"/>
              <a:t> Architecture</a:t>
            </a:r>
          </a:p>
        </p:txBody>
      </p:sp>
      <p:sp>
        <p:nvSpPr>
          <p:cNvPr id="4" name="Segnaposto numero diapositiva 3">
            <a:extLst>
              <a:ext uri="{FF2B5EF4-FFF2-40B4-BE49-F238E27FC236}">
                <a16:creationId xmlns:a16="http://schemas.microsoft.com/office/drawing/2014/main" id="{F606D63C-B594-0C53-DB46-9E839B909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6</a:t>
            </a:fld>
            <a:endParaRPr lang="it-IT"/>
          </a:p>
        </p:txBody>
      </p:sp>
      <p:sp>
        <p:nvSpPr>
          <p:cNvPr id="6" name="Google Shape;84;p8">
            <a:extLst>
              <a:ext uri="{FF2B5EF4-FFF2-40B4-BE49-F238E27FC236}">
                <a16:creationId xmlns:a16="http://schemas.microsoft.com/office/drawing/2014/main" id="{996F2EC7-6863-AD9F-E7DB-5EA968408A7B}"/>
              </a:ext>
            </a:extLst>
          </p:cNvPr>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0" name="CasellaDiTesto 9">
            <a:extLst>
              <a:ext uri="{FF2B5EF4-FFF2-40B4-BE49-F238E27FC236}">
                <a16:creationId xmlns:a16="http://schemas.microsoft.com/office/drawing/2014/main" id="{A2966BB6-D2FC-0463-41D5-684964A4E05D}"/>
              </a:ext>
            </a:extLst>
          </p:cNvPr>
          <p:cNvSpPr txBox="1"/>
          <p:nvPr/>
        </p:nvSpPr>
        <p:spPr>
          <a:xfrm>
            <a:off x="713378" y="1533778"/>
            <a:ext cx="6555922" cy="954107"/>
          </a:xfrm>
          <a:prstGeom prst="rect">
            <a:avLst/>
          </a:prstGeom>
          <a:noFill/>
        </p:spPr>
        <p:txBody>
          <a:bodyPr wrap="square" rtlCol="0">
            <a:spAutoFit/>
          </a:bodyPr>
          <a:lstStyle/>
          <a:p>
            <a:pPr marL="285750" indent="-285750">
              <a:buFont typeface="Arial" panose="020B0604020202020204" pitchFamily="34" charset="0"/>
              <a:buChar char="•"/>
            </a:pPr>
            <a:r>
              <a:rPr lang="it-IT" b="1" dirty="0" err="1">
                <a:solidFill>
                  <a:srgbClr val="6F0A19"/>
                </a:solidFill>
                <a:latin typeface="Catamaran" pitchFamily="2" charset="77"/>
                <a:cs typeface="Catamaran" pitchFamily="2" charset="77"/>
              </a:rPr>
              <a:t>Eventing</a:t>
            </a:r>
            <a:r>
              <a:rPr lang="it-IT" b="1" dirty="0">
                <a:solidFill>
                  <a:srgbClr val="6F0A19"/>
                </a:solidFill>
                <a:latin typeface="Catamaran" pitchFamily="2" charset="77"/>
                <a:cs typeface="Catamaran" pitchFamily="2" charset="77"/>
              </a:rPr>
              <a:t> Service</a:t>
            </a:r>
            <a:r>
              <a:rPr lang="it-IT" dirty="0">
                <a:solidFill>
                  <a:srgbClr val="6F0A19"/>
                </a:solidFill>
                <a:latin typeface="Catamaran" pitchFamily="2" charset="77"/>
                <a:cs typeface="Catamaran" pitchFamily="2" charset="77"/>
              </a:rPr>
              <a:t> </a:t>
            </a:r>
            <a:r>
              <a:rPr lang="it-IT" dirty="0">
                <a:solidFill>
                  <a:schemeClr val="accent1"/>
                </a:solidFill>
                <a:latin typeface="Catamaran" pitchFamily="2" charset="77"/>
                <a:cs typeface="Catamaran" pitchFamily="2" charset="77"/>
              </a:rPr>
              <a:t>Supports </a:t>
            </a:r>
            <a:r>
              <a:rPr lang="it-IT" dirty="0" err="1">
                <a:solidFill>
                  <a:schemeClr val="accent1"/>
                </a:solidFill>
                <a:latin typeface="Catamaran" pitchFamily="2" charset="77"/>
                <a:cs typeface="Catamaran" pitchFamily="2" charset="77"/>
              </a:rPr>
              <a:t>near</a:t>
            </a:r>
            <a:r>
              <a:rPr lang="it-IT" dirty="0">
                <a:solidFill>
                  <a:schemeClr val="accent1"/>
                </a:solidFill>
                <a:latin typeface="Catamaran" pitchFamily="2" charset="77"/>
                <a:cs typeface="Catamaran" pitchFamily="2" charset="77"/>
              </a:rPr>
              <a:t> real-time </a:t>
            </a:r>
            <a:r>
              <a:rPr lang="it-IT" dirty="0" err="1">
                <a:solidFill>
                  <a:schemeClr val="accent1"/>
                </a:solidFill>
                <a:latin typeface="Catamaran" pitchFamily="2" charset="77"/>
                <a:cs typeface="Catamaran" pitchFamily="2" charset="77"/>
              </a:rPr>
              <a:t>handling</a:t>
            </a:r>
            <a:r>
              <a:rPr lang="it-IT" dirty="0">
                <a:solidFill>
                  <a:schemeClr val="accent1"/>
                </a:solidFill>
                <a:latin typeface="Catamaran" pitchFamily="2" charset="77"/>
                <a:cs typeface="Catamaran" pitchFamily="2" charset="77"/>
              </a:rPr>
              <a:t> of </a:t>
            </a:r>
            <a:r>
              <a:rPr lang="it-IT" dirty="0" err="1">
                <a:solidFill>
                  <a:schemeClr val="accent1"/>
                </a:solidFill>
                <a:latin typeface="Catamaran" pitchFamily="2" charset="77"/>
                <a:cs typeface="Catamaran" pitchFamily="2" charset="77"/>
              </a:rPr>
              <a:t>changes</a:t>
            </a:r>
            <a:r>
              <a:rPr lang="it-IT" dirty="0">
                <a:solidFill>
                  <a:schemeClr val="accent1"/>
                </a:solidFill>
                <a:latin typeface="Catamaran" pitchFamily="2" charset="77"/>
                <a:cs typeface="Catamaran" pitchFamily="2" charset="77"/>
              </a:rPr>
              <a:t> to data</a:t>
            </a:r>
          </a:p>
          <a:p>
            <a:pPr marL="285750" indent="-285750">
              <a:buFont typeface="Arial" panose="020B0604020202020204" pitchFamily="34" charset="0"/>
              <a:buChar char="•"/>
            </a:pPr>
            <a:endParaRPr lang="it-IT" dirty="0">
              <a:solidFill>
                <a:schemeClr val="accent1"/>
              </a:solidFill>
              <a:latin typeface="Catamaran" pitchFamily="2" charset="77"/>
              <a:cs typeface="Catamaran" pitchFamily="2" charset="77"/>
            </a:endParaRPr>
          </a:p>
          <a:p>
            <a:pPr marL="285750" indent="-285750">
              <a:buFont typeface="Arial" panose="020B0604020202020204" pitchFamily="34" charset="0"/>
              <a:buChar char="•"/>
            </a:pPr>
            <a:r>
              <a:rPr lang="it-IT" b="1" dirty="0">
                <a:solidFill>
                  <a:srgbClr val="6F0A19"/>
                </a:solidFill>
                <a:latin typeface="Catamaran" pitchFamily="2" charset="77"/>
                <a:cs typeface="Catamaran" pitchFamily="2" charset="77"/>
              </a:rPr>
              <a:t>Backup Service</a:t>
            </a:r>
            <a:r>
              <a:rPr lang="it-IT" dirty="0">
                <a:solidFill>
                  <a:srgbClr val="6F0A19"/>
                </a:solidFill>
                <a:latin typeface="Catamaran" pitchFamily="2" charset="77"/>
                <a:cs typeface="Catamaran" pitchFamily="2" charset="77"/>
              </a:rPr>
              <a:t> </a:t>
            </a:r>
            <a:r>
              <a:rPr lang="it-IT" dirty="0">
                <a:solidFill>
                  <a:schemeClr val="accent1"/>
                </a:solidFill>
                <a:latin typeface="Catamaran" pitchFamily="2" charset="77"/>
                <a:cs typeface="Catamaran" pitchFamily="2" charset="77"/>
              </a:rPr>
              <a:t>Supports the scheduling of full and </a:t>
            </a:r>
            <a:r>
              <a:rPr lang="it-IT" dirty="0" err="1">
                <a:solidFill>
                  <a:schemeClr val="accent1"/>
                </a:solidFill>
                <a:latin typeface="Catamaran" pitchFamily="2" charset="77"/>
                <a:cs typeface="Catamaran" pitchFamily="2" charset="77"/>
              </a:rPr>
              <a:t>incremental</a:t>
            </a:r>
            <a:r>
              <a:rPr lang="it-IT" dirty="0">
                <a:solidFill>
                  <a:schemeClr val="accent1"/>
                </a:solidFill>
                <a:latin typeface="Catamaran" pitchFamily="2" charset="77"/>
                <a:cs typeface="Catamaran" pitchFamily="2" charset="77"/>
              </a:rPr>
              <a:t> data backups, </a:t>
            </a:r>
            <a:r>
              <a:rPr lang="it-IT" dirty="0" err="1">
                <a:solidFill>
                  <a:schemeClr val="accent1"/>
                </a:solidFill>
                <a:latin typeface="Catamaran" pitchFamily="2" charset="77"/>
                <a:cs typeface="Catamaran" pitchFamily="2" charset="77"/>
              </a:rPr>
              <a:t>either</a:t>
            </a:r>
            <a:r>
              <a:rPr lang="it-IT" dirty="0">
                <a:solidFill>
                  <a:schemeClr val="accent1"/>
                </a:solidFill>
                <a:latin typeface="Catamaran" pitchFamily="2" charset="77"/>
                <a:cs typeface="Catamaran" pitchFamily="2" charset="77"/>
              </a:rPr>
              <a:t> for </a:t>
            </a:r>
            <a:r>
              <a:rPr lang="it-IT" dirty="0" err="1">
                <a:solidFill>
                  <a:schemeClr val="accent1"/>
                </a:solidFill>
                <a:latin typeface="Catamaran" pitchFamily="2" charset="77"/>
                <a:cs typeface="Catamaran" pitchFamily="2" charset="77"/>
              </a:rPr>
              <a:t>specific</a:t>
            </a:r>
            <a:r>
              <a:rPr lang="it-IT" dirty="0">
                <a:solidFill>
                  <a:schemeClr val="accent1"/>
                </a:solidFill>
                <a:latin typeface="Catamaran" pitchFamily="2" charset="77"/>
                <a:cs typeface="Catamaran" pitchFamily="2" charset="77"/>
              </a:rPr>
              <a:t> </a:t>
            </a:r>
            <a:r>
              <a:rPr lang="it-IT" dirty="0" err="1">
                <a:solidFill>
                  <a:schemeClr val="accent1"/>
                </a:solidFill>
                <a:latin typeface="Catamaran" pitchFamily="2" charset="77"/>
                <a:cs typeface="Catamaran" pitchFamily="2" charset="77"/>
              </a:rPr>
              <a:t>individual</a:t>
            </a:r>
            <a:r>
              <a:rPr lang="it-IT" dirty="0">
                <a:solidFill>
                  <a:schemeClr val="accent1"/>
                </a:solidFill>
                <a:latin typeface="Catamaran" pitchFamily="2" charset="77"/>
                <a:cs typeface="Catamaran" pitchFamily="2" charset="77"/>
              </a:rPr>
              <a:t> buckets, or for </a:t>
            </a:r>
            <a:r>
              <a:rPr lang="it-IT" dirty="0" err="1">
                <a:solidFill>
                  <a:schemeClr val="accent1"/>
                </a:solidFill>
                <a:latin typeface="Catamaran" pitchFamily="2" charset="77"/>
                <a:cs typeface="Catamaran" pitchFamily="2" charset="77"/>
              </a:rPr>
              <a:t>all</a:t>
            </a:r>
            <a:r>
              <a:rPr lang="it-IT" dirty="0">
                <a:solidFill>
                  <a:schemeClr val="accent1"/>
                </a:solidFill>
                <a:latin typeface="Catamaran" pitchFamily="2" charset="77"/>
                <a:cs typeface="Catamaran" pitchFamily="2" charset="77"/>
              </a:rPr>
              <a:t> buckets on the cluster.</a:t>
            </a:r>
          </a:p>
        </p:txBody>
      </p:sp>
    </p:spTree>
    <p:extLst>
      <p:ext uri="{BB962C8B-B14F-4D97-AF65-F5344CB8AC3E}">
        <p14:creationId xmlns:p14="http://schemas.microsoft.com/office/powerpoint/2010/main" val="17617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8DD18308-4017-23DC-4EF7-C5055A9B78E9}"/>
              </a:ext>
            </a:extLst>
          </p:cNvPr>
          <p:cNvSpPr/>
          <p:nvPr/>
        </p:nvSpPr>
        <p:spPr>
          <a:xfrm>
            <a:off x="610618" y="710293"/>
            <a:ext cx="1608364" cy="106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gnaposto numero diapositiva 3">
            <a:extLst>
              <a:ext uri="{FF2B5EF4-FFF2-40B4-BE49-F238E27FC236}">
                <a16:creationId xmlns:a16="http://schemas.microsoft.com/office/drawing/2014/main" id="{30B96D76-5F50-7983-4389-524D34D123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7</a:t>
            </a:fld>
            <a:endParaRPr lang="it-IT"/>
          </a:p>
        </p:txBody>
      </p:sp>
      <p:sp>
        <p:nvSpPr>
          <p:cNvPr id="6" name="Google Shape;84;p8">
            <a:extLst>
              <a:ext uri="{FF2B5EF4-FFF2-40B4-BE49-F238E27FC236}">
                <a16:creationId xmlns:a16="http://schemas.microsoft.com/office/drawing/2014/main" id="{E89DE1D6-8D3E-D0CE-A364-9FAF6F9F3364}"/>
              </a:ext>
            </a:extLst>
          </p:cNvPr>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pic>
        <p:nvPicPr>
          <p:cNvPr id="8" name="Immagine 7" descr="Immagine che contiene elettronica, schermata, testo&#10;&#10;Descrizione generata automaticamente">
            <a:extLst>
              <a:ext uri="{FF2B5EF4-FFF2-40B4-BE49-F238E27FC236}">
                <a16:creationId xmlns:a16="http://schemas.microsoft.com/office/drawing/2014/main" id="{398CF5D8-BBDF-4A15-7109-C3456B45C699}"/>
              </a:ext>
            </a:extLst>
          </p:cNvPr>
          <p:cNvPicPr>
            <a:picLocks noChangeAspect="1"/>
          </p:cNvPicPr>
          <p:nvPr/>
        </p:nvPicPr>
        <p:blipFill>
          <a:blip r:embed="rId2"/>
          <a:stretch>
            <a:fillRect/>
          </a:stretch>
        </p:blipFill>
        <p:spPr>
          <a:xfrm>
            <a:off x="999713" y="606992"/>
            <a:ext cx="7144574" cy="3929516"/>
          </a:xfrm>
          <a:prstGeom prst="rect">
            <a:avLst/>
          </a:prstGeom>
        </p:spPr>
      </p:pic>
    </p:spTree>
    <p:extLst>
      <p:ext uri="{BB962C8B-B14F-4D97-AF65-F5344CB8AC3E}">
        <p14:creationId xmlns:p14="http://schemas.microsoft.com/office/powerpoint/2010/main" val="419323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8DD18308-4017-23DC-4EF7-C5055A9B78E9}"/>
              </a:ext>
            </a:extLst>
          </p:cNvPr>
          <p:cNvSpPr/>
          <p:nvPr/>
        </p:nvSpPr>
        <p:spPr>
          <a:xfrm>
            <a:off x="610618" y="710293"/>
            <a:ext cx="1608364" cy="106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egnaposto numero diapositiva 3">
            <a:extLst>
              <a:ext uri="{FF2B5EF4-FFF2-40B4-BE49-F238E27FC236}">
                <a16:creationId xmlns:a16="http://schemas.microsoft.com/office/drawing/2014/main" id="{30B96D76-5F50-7983-4389-524D34D123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8</a:t>
            </a:fld>
            <a:endParaRPr lang="it-IT"/>
          </a:p>
        </p:txBody>
      </p:sp>
      <p:sp>
        <p:nvSpPr>
          <p:cNvPr id="6" name="Google Shape;84;p8">
            <a:extLst>
              <a:ext uri="{FF2B5EF4-FFF2-40B4-BE49-F238E27FC236}">
                <a16:creationId xmlns:a16="http://schemas.microsoft.com/office/drawing/2014/main" id="{E89DE1D6-8D3E-D0CE-A364-9FAF6F9F3364}"/>
              </a:ext>
            </a:extLst>
          </p:cNvPr>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pic>
        <p:nvPicPr>
          <p:cNvPr id="3" name="Immagine 2" descr="Immagine che contiene schermata, Cellulare, smartphone&#10;&#10;Descrizione generata automaticamente">
            <a:extLst>
              <a:ext uri="{FF2B5EF4-FFF2-40B4-BE49-F238E27FC236}">
                <a16:creationId xmlns:a16="http://schemas.microsoft.com/office/drawing/2014/main" id="{27807D7B-FD14-9B52-7DBA-DD3A2673DB4B}"/>
              </a:ext>
            </a:extLst>
          </p:cNvPr>
          <p:cNvPicPr>
            <a:picLocks noChangeAspect="1"/>
          </p:cNvPicPr>
          <p:nvPr/>
        </p:nvPicPr>
        <p:blipFill>
          <a:blip r:embed="rId2"/>
          <a:stretch>
            <a:fillRect/>
          </a:stretch>
        </p:blipFill>
        <p:spPr>
          <a:xfrm>
            <a:off x="998877" y="597929"/>
            <a:ext cx="7146245" cy="3947642"/>
          </a:xfrm>
          <a:prstGeom prst="rect">
            <a:avLst/>
          </a:prstGeom>
        </p:spPr>
      </p:pic>
    </p:spTree>
    <p:extLst>
      <p:ext uri="{BB962C8B-B14F-4D97-AF65-F5344CB8AC3E}">
        <p14:creationId xmlns:p14="http://schemas.microsoft.com/office/powerpoint/2010/main" val="166992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D494FC-0BEF-34CA-EDB9-530B14D1AA32}"/>
              </a:ext>
            </a:extLst>
          </p:cNvPr>
          <p:cNvSpPr>
            <a:spLocks noGrp="1"/>
          </p:cNvSpPr>
          <p:nvPr>
            <p:ph type="title"/>
          </p:nvPr>
        </p:nvSpPr>
        <p:spPr/>
        <p:txBody>
          <a:bodyPr/>
          <a:lstStyle/>
          <a:p>
            <a:r>
              <a:rPr lang="en-US" dirty="0"/>
              <a:t>Storage Architecture</a:t>
            </a:r>
          </a:p>
        </p:txBody>
      </p:sp>
      <p:sp>
        <p:nvSpPr>
          <p:cNvPr id="4" name="Segnaposto numero diapositiva 3">
            <a:extLst>
              <a:ext uri="{FF2B5EF4-FFF2-40B4-BE49-F238E27FC236}">
                <a16:creationId xmlns:a16="http://schemas.microsoft.com/office/drawing/2014/main" id="{573DA095-5852-AEB0-5AD8-3E7C21BFE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9</a:t>
            </a:fld>
            <a:endParaRPr lang="it-IT"/>
          </a:p>
        </p:txBody>
      </p:sp>
      <p:sp>
        <p:nvSpPr>
          <p:cNvPr id="6" name="Google Shape;84;p8">
            <a:extLst>
              <a:ext uri="{FF2B5EF4-FFF2-40B4-BE49-F238E27FC236}">
                <a16:creationId xmlns:a16="http://schemas.microsoft.com/office/drawing/2014/main" id="{4E9C3038-C33C-F4C8-DAB6-6E1DEE543BB6}"/>
              </a:ext>
            </a:extLst>
          </p:cNvPr>
          <p:cNvSpPr txBox="1">
            <a:spLocks noGrp="1"/>
          </p:cNvSpPr>
          <p:nvPr>
            <p:ph type="subTitle" idx="2"/>
          </p:nvPr>
        </p:nvSpPr>
        <p:spPr>
          <a:xfrm>
            <a:off x="1414800" y="4779100"/>
            <a:ext cx="5854500" cy="3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900" dirty="0" err="1"/>
              <a:t>CouchBase</a:t>
            </a:r>
            <a:r>
              <a:rPr lang="it" sz="900" dirty="0"/>
              <a:t> – Lorenzo Frangella 1899674</a:t>
            </a:r>
            <a:endParaRPr sz="900" dirty="0"/>
          </a:p>
        </p:txBody>
      </p:sp>
      <p:sp>
        <p:nvSpPr>
          <p:cNvPr id="11" name="Rettangolo con angoli arrotondati 10">
            <a:extLst>
              <a:ext uri="{FF2B5EF4-FFF2-40B4-BE49-F238E27FC236}">
                <a16:creationId xmlns:a16="http://schemas.microsoft.com/office/drawing/2014/main" id="{0FC26C99-3015-0228-C6C2-67E4021EFB20}"/>
              </a:ext>
            </a:extLst>
          </p:cNvPr>
          <p:cNvSpPr/>
          <p:nvPr/>
        </p:nvSpPr>
        <p:spPr>
          <a:xfrm>
            <a:off x="727650" y="1638102"/>
            <a:ext cx="3171608" cy="1644743"/>
          </a:xfrm>
          <a:prstGeom prst="roundRect">
            <a:avLst/>
          </a:prstGeom>
          <a:ln>
            <a:solidFill>
              <a:srgbClr val="6F0A19"/>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3" name="Immagine 12" descr="Immagine che contiene schermata, Policromia, Rettangolo, design&#10;&#10;Descrizione generata automaticamente">
            <a:extLst>
              <a:ext uri="{FF2B5EF4-FFF2-40B4-BE49-F238E27FC236}">
                <a16:creationId xmlns:a16="http://schemas.microsoft.com/office/drawing/2014/main" id="{2F148D5D-32B9-BC3C-2002-30731FCD4BA3}"/>
              </a:ext>
            </a:extLst>
          </p:cNvPr>
          <p:cNvPicPr>
            <a:picLocks noChangeAspect="1"/>
          </p:cNvPicPr>
          <p:nvPr/>
        </p:nvPicPr>
        <p:blipFill>
          <a:blip r:embed="rId2"/>
          <a:stretch>
            <a:fillRect/>
          </a:stretch>
        </p:blipFill>
        <p:spPr>
          <a:xfrm>
            <a:off x="916818" y="1868694"/>
            <a:ext cx="821870" cy="821870"/>
          </a:xfrm>
          <a:prstGeom prst="rect">
            <a:avLst/>
          </a:prstGeom>
        </p:spPr>
      </p:pic>
      <p:pic>
        <p:nvPicPr>
          <p:cNvPr id="14" name="Immagine 13" descr="Immagine che contiene schermata, Policromia, Rettangolo, design&#10;&#10;Descrizione generata automaticamente">
            <a:extLst>
              <a:ext uri="{FF2B5EF4-FFF2-40B4-BE49-F238E27FC236}">
                <a16:creationId xmlns:a16="http://schemas.microsoft.com/office/drawing/2014/main" id="{9F6AF8B1-E123-1359-1B33-7D1A433D5FCC}"/>
              </a:ext>
            </a:extLst>
          </p:cNvPr>
          <p:cNvPicPr>
            <a:picLocks noChangeAspect="1"/>
          </p:cNvPicPr>
          <p:nvPr/>
        </p:nvPicPr>
        <p:blipFill>
          <a:blip r:embed="rId2"/>
          <a:stretch>
            <a:fillRect/>
          </a:stretch>
        </p:blipFill>
        <p:spPr>
          <a:xfrm>
            <a:off x="1902519" y="1868694"/>
            <a:ext cx="821870" cy="821870"/>
          </a:xfrm>
          <a:prstGeom prst="rect">
            <a:avLst/>
          </a:prstGeom>
        </p:spPr>
      </p:pic>
      <p:pic>
        <p:nvPicPr>
          <p:cNvPr id="15" name="Immagine 14" descr="Immagine che contiene schermata, Policromia, Rettangolo, design&#10;&#10;Descrizione generata automaticamente">
            <a:extLst>
              <a:ext uri="{FF2B5EF4-FFF2-40B4-BE49-F238E27FC236}">
                <a16:creationId xmlns:a16="http://schemas.microsoft.com/office/drawing/2014/main" id="{F2BECA95-A811-FF16-B5E2-06FF8FE8DE1B}"/>
              </a:ext>
            </a:extLst>
          </p:cNvPr>
          <p:cNvPicPr>
            <a:picLocks noChangeAspect="1"/>
          </p:cNvPicPr>
          <p:nvPr/>
        </p:nvPicPr>
        <p:blipFill>
          <a:blip r:embed="rId2"/>
          <a:stretch>
            <a:fillRect/>
          </a:stretch>
        </p:blipFill>
        <p:spPr>
          <a:xfrm>
            <a:off x="2888220" y="1878734"/>
            <a:ext cx="821870" cy="821870"/>
          </a:xfrm>
          <a:prstGeom prst="rect">
            <a:avLst/>
          </a:prstGeom>
        </p:spPr>
      </p:pic>
      <p:sp>
        <p:nvSpPr>
          <p:cNvPr id="16" name="CasellaDiTesto 15">
            <a:extLst>
              <a:ext uri="{FF2B5EF4-FFF2-40B4-BE49-F238E27FC236}">
                <a16:creationId xmlns:a16="http://schemas.microsoft.com/office/drawing/2014/main" id="{FF6B2735-3F8A-D091-C314-E36133B20790}"/>
              </a:ext>
            </a:extLst>
          </p:cNvPr>
          <p:cNvSpPr txBox="1"/>
          <p:nvPr/>
        </p:nvSpPr>
        <p:spPr>
          <a:xfrm>
            <a:off x="780464" y="1397000"/>
            <a:ext cx="699230" cy="307777"/>
          </a:xfrm>
          <a:prstGeom prst="rect">
            <a:avLst/>
          </a:prstGeom>
          <a:noFill/>
        </p:spPr>
        <p:txBody>
          <a:bodyPr wrap="none" rtlCol="0">
            <a:spAutoFit/>
          </a:bodyPr>
          <a:lstStyle/>
          <a:p>
            <a:r>
              <a:rPr lang="en-US" dirty="0">
                <a:solidFill>
                  <a:srgbClr val="6F0A19"/>
                </a:solidFill>
                <a:latin typeface="Catamaran" pitchFamily="2" charset="77"/>
                <a:cs typeface="Catamaran" pitchFamily="2" charset="77"/>
              </a:rPr>
              <a:t>Cluster</a:t>
            </a:r>
          </a:p>
        </p:txBody>
      </p:sp>
      <p:sp>
        <p:nvSpPr>
          <p:cNvPr id="25" name="CasellaDiTesto 24">
            <a:extLst>
              <a:ext uri="{FF2B5EF4-FFF2-40B4-BE49-F238E27FC236}">
                <a16:creationId xmlns:a16="http://schemas.microsoft.com/office/drawing/2014/main" id="{5A33EB31-9936-5AC7-5B27-42F9A51F92C1}"/>
              </a:ext>
            </a:extLst>
          </p:cNvPr>
          <p:cNvSpPr txBox="1"/>
          <p:nvPr/>
        </p:nvSpPr>
        <p:spPr>
          <a:xfrm>
            <a:off x="1952658" y="1661063"/>
            <a:ext cx="691808" cy="261610"/>
          </a:xfrm>
          <a:prstGeom prst="rect">
            <a:avLst/>
          </a:prstGeom>
          <a:noFill/>
        </p:spPr>
        <p:txBody>
          <a:bodyPr wrap="square" rtlCol="0">
            <a:spAutoFit/>
          </a:bodyPr>
          <a:lstStyle/>
          <a:p>
            <a:pPr algn="ctr"/>
            <a:r>
              <a:rPr lang="en-US" sz="1100" dirty="0">
                <a:solidFill>
                  <a:srgbClr val="6F0A19"/>
                </a:solidFill>
                <a:latin typeface="Catamaran" pitchFamily="2" charset="77"/>
                <a:cs typeface="Catamaran" pitchFamily="2" charset="77"/>
              </a:rPr>
              <a:t>Server</a:t>
            </a:r>
            <a:endParaRPr lang="en-US" dirty="0">
              <a:solidFill>
                <a:srgbClr val="6F0A19"/>
              </a:solidFill>
              <a:latin typeface="Catamaran" pitchFamily="2" charset="77"/>
              <a:cs typeface="Catamaran" pitchFamily="2" charset="77"/>
            </a:endParaRPr>
          </a:p>
        </p:txBody>
      </p:sp>
      <p:pic>
        <p:nvPicPr>
          <p:cNvPr id="28" name="Immagine 27" descr="Immagine che contiene cerchio, cartone animato&#10;&#10;Descrizione generata automaticamente">
            <a:extLst>
              <a:ext uri="{FF2B5EF4-FFF2-40B4-BE49-F238E27FC236}">
                <a16:creationId xmlns:a16="http://schemas.microsoft.com/office/drawing/2014/main" id="{9E5E9B44-D642-EBE7-2B3A-C80471032A52}"/>
              </a:ext>
            </a:extLst>
          </p:cNvPr>
          <p:cNvPicPr>
            <a:picLocks noChangeAspect="1"/>
          </p:cNvPicPr>
          <p:nvPr/>
        </p:nvPicPr>
        <p:blipFill>
          <a:blip r:embed="rId3"/>
          <a:stretch>
            <a:fillRect/>
          </a:stretch>
        </p:blipFill>
        <p:spPr>
          <a:xfrm>
            <a:off x="2589412" y="2824174"/>
            <a:ext cx="335100" cy="335100"/>
          </a:xfrm>
          <a:prstGeom prst="rect">
            <a:avLst/>
          </a:prstGeom>
        </p:spPr>
      </p:pic>
      <p:pic>
        <p:nvPicPr>
          <p:cNvPr id="29" name="Immagine 28" descr="Immagine che contiene cerchio, cartone animato&#10;&#10;Descrizione generata automaticamente">
            <a:extLst>
              <a:ext uri="{FF2B5EF4-FFF2-40B4-BE49-F238E27FC236}">
                <a16:creationId xmlns:a16="http://schemas.microsoft.com/office/drawing/2014/main" id="{D0B2ACAC-ED57-9E4A-30AD-3E9507E878A2}"/>
              </a:ext>
            </a:extLst>
          </p:cNvPr>
          <p:cNvPicPr>
            <a:picLocks noChangeAspect="1"/>
          </p:cNvPicPr>
          <p:nvPr/>
        </p:nvPicPr>
        <p:blipFill>
          <a:blip r:embed="rId3"/>
          <a:stretch>
            <a:fillRect/>
          </a:stretch>
        </p:blipFill>
        <p:spPr>
          <a:xfrm>
            <a:off x="1703826" y="2824175"/>
            <a:ext cx="335100" cy="335100"/>
          </a:xfrm>
          <a:prstGeom prst="rect">
            <a:avLst/>
          </a:prstGeom>
        </p:spPr>
      </p:pic>
      <p:pic>
        <p:nvPicPr>
          <p:cNvPr id="37" name="Immagine 36" descr="Immagine che contiene cartone animato, schermata, cerchio, design&#10;&#10;Descrizione generata automaticamente">
            <a:extLst>
              <a:ext uri="{FF2B5EF4-FFF2-40B4-BE49-F238E27FC236}">
                <a16:creationId xmlns:a16="http://schemas.microsoft.com/office/drawing/2014/main" id="{F36B391D-E023-8FCF-C676-9B36C15B2720}"/>
              </a:ext>
            </a:extLst>
          </p:cNvPr>
          <p:cNvPicPr>
            <a:picLocks noChangeAspect="1"/>
          </p:cNvPicPr>
          <p:nvPr/>
        </p:nvPicPr>
        <p:blipFill>
          <a:blip r:embed="rId4"/>
          <a:stretch>
            <a:fillRect/>
          </a:stretch>
        </p:blipFill>
        <p:spPr>
          <a:xfrm>
            <a:off x="2145904" y="3014035"/>
            <a:ext cx="335099" cy="221860"/>
          </a:xfrm>
          <a:prstGeom prst="rect">
            <a:avLst/>
          </a:prstGeom>
        </p:spPr>
      </p:pic>
      <p:pic>
        <p:nvPicPr>
          <p:cNvPr id="38" name="Immagine 37" descr="Immagine che contiene cartone animato, schermata, cerchio, design&#10;&#10;Descrizione generata automaticamente">
            <a:extLst>
              <a:ext uri="{FF2B5EF4-FFF2-40B4-BE49-F238E27FC236}">
                <a16:creationId xmlns:a16="http://schemas.microsoft.com/office/drawing/2014/main" id="{B7489395-19A1-987E-9DEB-1B9117253026}"/>
              </a:ext>
            </a:extLst>
          </p:cNvPr>
          <p:cNvPicPr>
            <a:picLocks noChangeAspect="1"/>
          </p:cNvPicPr>
          <p:nvPr/>
        </p:nvPicPr>
        <p:blipFill>
          <a:blip r:embed="rId4"/>
          <a:stretch>
            <a:fillRect/>
          </a:stretch>
        </p:blipFill>
        <p:spPr>
          <a:xfrm>
            <a:off x="2145904" y="2919104"/>
            <a:ext cx="335099" cy="221860"/>
          </a:xfrm>
          <a:prstGeom prst="rect">
            <a:avLst/>
          </a:prstGeom>
        </p:spPr>
      </p:pic>
      <p:pic>
        <p:nvPicPr>
          <p:cNvPr id="39" name="Immagine 38" descr="Immagine che contiene cartone animato, schermata, cerchio, design&#10;&#10;Descrizione generata automaticamente">
            <a:extLst>
              <a:ext uri="{FF2B5EF4-FFF2-40B4-BE49-F238E27FC236}">
                <a16:creationId xmlns:a16="http://schemas.microsoft.com/office/drawing/2014/main" id="{06D2C492-E6A0-2B60-481D-992696126F27}"/>
              </a:ext>
            </a:extLst>
          </p:cNvPr>
          <p:cNvPicPr>
            <a:picLocks noChangeAspect="1"/>
          </p:cNvPicPr>
          <p:nvPr/>
        </p:nvPicPr>
        <p:blipFill>
          <a:blip r:embed="rId4"/>
          <a:stretch>
            <a:fillRect/>
          </a:stretch>
        </p:blipFill>
        <p:spPr>
          <a:xfrm>
            <a:off x="2145904" y="2824174"/>
            <a:ext cx="335099" cy="221860"/>
          </a:xfrm>
          <a:prstGeom prst="rect">
            <a:avLst/>
          </a:prstGeom>
        </p:spPr>
      </p:pic>
    </p:spTree>
    <p:extLst>
      <p:ext uri="{BB962C8B-B14F-4D97-AF65-F5344CB8AC3E}">
        <p14:creationId xmlns:p14="http://schemas.microsoft.com/office/powerpoint/2010/main" val="298229124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6317</TotalTime>
  <Words>1112</Words>
  <Application>Microsoft Macintosh PowerPoint</Application>
  <PresentationFormat>Presentazione su schermo (16:9)</PresentationFormat>
  <Paragraphs>178</Paragraphs>
  <Slides>33</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33</vt:i4>
      </vt:variant>
    </vt:vector>
  </HeadingPairs>
  <TitlesOfParts>
    <vt:vector size="38" baseType="lpstr">
      <vt:lpstr>Lato</vt:lpstr>
      <vt:lpstr>Catamaran</vt:lpstr>
      <vt:lpstr>Arial</vt:lpstr>
      <vt:lpstr>Raleway</vt:lpstr>
      <vt:lpstr>Streamline</vt:lpstr>
      <vt:lpstr>CouchBase Database overview </vt:lpstr>
      <vt:lpstr>Table of contents</vt:lpstr>
      <vt:lpstr>CouchBase</vt:lpstr>
      <vt:lpstr>Presentazione standard di PowerPoint</vt:lpstr>
      <vt:lpstr>CouchBase Architecture</vt:lpstr>
      <vt:lpstr>CouchBase Architecture</vt:lpstr>
      <vt:lpstr>Presentazione standard di PowerPoint</vt:lpstr>
      <vt:lpstr>Presentazione standard di PowerPoint</vt:lpstr>
      <vt:lpstr>Storage Architecture</vt:lpstr>
      <vt:lpstr>Storage Architecture</vt:lpstr>
      <vt:lpstr>Storage Architecture</vt:lpstr>
      <vt:lpstr>Storage Architecture</vt:lpstr>
      <vt:lpstr>Storage Architecture</vt:lpstr>
      <vt:lpstr>Storage Architecture</vt:lpstr>
      <vt:lpstr>Storage Architecture</vt:lpstr>
      <vt:lpstr>Benefits of this structure</vt:lpstr>
      <vt:lpstr>Query Language SQL++ (N1QL)</vt:lpstr>
      <vt:lpstr>Data Replication and Sharding</vt:lpstr>
      <vt:lpstr>Data Replication and Sharding</vt:lpstr>
      <vt:lpstr>CouchBase installation</vt:lpstr>
      <vt:lpstr>Deployed Scenario</vt:lpstr>
      <vt:lpstr>Presentazione standard di PowerPoint</vt:lpstr>
      <vt:lpstr>Presentazione standard di PowerPoint</vt:lpstr>
      <vt:lpstr>Presentazione standard di PowerPoint</vt:lpstr>
      <vt:lpstr>Data Import and Ingestion</vt:lpstr>
      <vt:lpstr>Full Text Search</vt:lpstr>
      <vt:lpstr>Analytics</vt:lpstr>
      <vt:lpstr>Eventing</vt:lpstr>
      <vt:lpstr>Slide example 2</vt:lpstr>
      <vt:lpstr>Slide example with subtitle </vt:lpstr>
      <vt:lpstr>Presentazione standard di PowerPoint</vt:lpstr>
      <vt:lpstr>References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CouchBase NoSQL Database overview </dc:title>
  <cp:lastModifiedBy>Lorenzo Frangella</cp:lastModifiedBy>
  <cp:revision>8</cp:revision>
  <dcterms:modified xsi:type="dcterms:W3CDTF">2024-09-23T19:31:03Z</dcterms:modified>
</cp:coreProperties>
</file>